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7" r:id="rId2"/>
    <p:sldId id="276" r:id="rId3"/>
    <p:sldId id="269" r:id="rId4"/>
    <p:sldId id="270" r:id="rId5"/>
    <p:sldId id="271" r:id="rId6"/>
    <p:sldId id="284" r:id="rId7"/>
    <p:sldId id="279" r:id="rId8"/>
    <p:sldId id="274" r:id="rId9"/>
    <p:sldId id="273" r:id="rId10"/>
    <p:sldId id="275" r:id="rId11"/>
    <p:sldId id="272" r:id="rId12"/>
    <p:sldId id="278" r:id="rId13"/>
    <p:sldId id="283" r:id="rId14"/>
    <p:sldId id="261" r:id="rId15"/>
    <p:sldId id="266" r:id="rId16"/>
    <p:sldId id="267" r:id="rId17"/>
    <p:sldId id="282" r:id="rId18"/>
    <p:sldId id="288" r:id="rId19"/>
    <p:sldId id="268" r:id="rId20"/>
    <p:sldId id="285" r:id="rId21"/>
    <p:sldId id="289" r:id="rId22"/>
    <p:sldId id="286" r:id="rId23"/>
    <p:sldId id="28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B37B75E-AAF6-0326-FAB4-9EB3D40EB3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98F0676-C19C-C4E7-6BC9-5B489D8D4D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4A02217-4E00-2E29-14F0-248FCFE2E0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A267643E-4838-0BE2-0F62-1F5A4B38C4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noProof="0"/>
              <a:t>Click to edit Master text styles</a:t>
            </a:r>
          </a:p>
          <a:p>
            <a:pPr lvl="1"/>
            <a:r>
              <a:rPr lang="lt-LT" altLang="lt-LT" noProof="0"/>
              <a:t>Second level</a:t>
            </a:r>
          </a:p>
          <a:p>
            <a:pPr lvl="2"/>
            <a:r>
              <a:rPr lang="lt-LT" altLang="lt-LT" noProof="0"/>
              <a:t>Third level</a:t>
            </a:r>
          </a:p>
          <a:p>
            <a:pPr lvl="3"/>
            <a:r>
              <a:rPr lang="lt-LT" altLang="lt-LT" noProof="0"/>
              <a:t>Fourth level</a:t>
            </a:r>
          </a:p>
          <a:p>
            <a:pPr lvl="4"/>
            <a:r>
              <a:rPr lang="lt-LT" altLang="lt-LT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2E4AE5B4-8A65-1538-8728-C28022E6E4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C48C034E-8D00-06E4-82D1-068278F7A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51B468-757E-44C7-A5E6-E8898BB2E940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A8F3BD5-F34E-AE93-1259-9FC13E86E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E17916-06D2-4317-ACFF-47DD2985B263}" type="slidenum">
              <a:rPr lang="lt-LT" altLang="lt-LT" sz="1200" smtClean="0"/>
              <a:pPr/>
              <a:t>1</a:t>
            </a:fld>
            <a:endParaRPr lang="lt-LT" altLang="lt-LT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6D67F32-D304-6647-6D97-09B87AE81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819BCAF-CFE9-0D58-0048-AE6FF0FC6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A40ECD7-AF1A-0146-3BAF-6A7011C8D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BA4745-DFBE-44C7-9C96-1976CEEB686D}" type="slidenum">
              <a:rPr lang="lt-LT" altLang="lt-LT" sz="1200" smtClean="0"/>
              <a:pPr/>
              <a:t>10</a:t>
            </a:fld>
            <a:endParaRPr lang="lt-LT" altLang="lt-LT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35DA762-1EA1-5EDE-BBB4-4D76C29B7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69830D8-2299-765D-9D36-745767D0A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D1833D2-DE42-C2AF-4CA1-C2EFBC805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75F971-BE5D-4BF6-B10D-24EAD16ADF88}" type="slidenum">
              <a:rPr lang="lt-LT" altLang="lt-LT" sz="1200" smtClean="0"/>
              <a:pPr/>
              <a:t>11</a:t>
            </a:fld>
            <a:endParaRPr lang="lt-LT" altLang="lt-LT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81C44B5-C1E5-1C28-B716-A144C897B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6C53D74-0B6B-29BB-6CF1-1827E03D4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D819B54-10D0-C801-5E22-9F008895B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608EC8-32F8-4A91-B6F1-1C52924D3DC0}" type="slidenum">
              <a:rPr lang="lt-LT" altLang="lt-LT" sz="1200" smtClean="0"/>
              <a:pPr/>
              <a:t>12</a:t>
            </a:fld>
            <a:endParaRPr lang="lt-LT" altLang="lt-LT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B331C79-FFEF-2846-FDD2-660DD0779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135CA85-B6B0-2332-AF66-A4E17E2F7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AA53E99-5A94-65DB-7A49-280297C9C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BEFFDD-89D7-4FD1-B942-4C1328C5972B}" type="slidenum">
              <a:rPr lang="lt-LT" altLang="lt-LT" sz="1200" smtClean="0"/>
              <a:pPr/>
              <a:t>13</a:t>
            </a:fld>
            <a:endParaRPr lang="lt-LT" altLang="lt-LT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E6130C7-F1B1-2097-6209-E28E0C542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DCA0DF0-E90E-D9B7-9A1D-8A4D2DD5F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C35994E-4938-6830-CEBD-7AB50A33D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62EFB6-DB8E-4F20-A0BA-DFDF5D5C1765}" type="slidenum">
              <a:rPr lang="lt-LT" altLang="lt-LT" sz="1200" smtClean="0"/>
              <a:pPr/>
              <a:t>14</a:t>
            </a:fld>
            <a:endParaRPr lang="lt-LT" altLang="lt-LT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CA60DBD-5BA3-00C6-5D8D-3FB5CAE34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E4D5A48-3357-D45A-6489-3126D2A15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52E0C33-6B61-F3D6-FB10-7DFBD9A9F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6CF069-C5C7-40F2-A503-E0AB7242B706}" type="slidenum">
              <a:rPr lang="lt-LT" altLang="lt-LT" sz="1200" smtClean="0"/>
              <a:pPr/>
              <a:t>15</a:t>
            </a:fld>
            <a:endParaRPr lang="lt-LT" altLang="lt-LT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443CFEA-249B-076C-5C33-CB9D95D52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46F6F7D-9C75-9D0C-B758-E968D84E4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E417860-D37C-4FC0-D179-F1F713125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68A9F7-A609-43E4-9DC4-D1082F85A573}" type="slidenum">
              <a:rPr lang="lt-LT" altLang="lt-LT" sz="1200" smtClean="0"/>
              <a:pPr/>
              <a:t>16</a:t>
            </a:fld>
            <a:endParaRPr lang="lt-LT" altLang="lt-LT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94700A0-B09C-633C-65D2-F02D5DF39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4DE2969-4F23-7641-7CCA-7A122C6C1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8E20092-2647-1009-1270-D2FAE3D741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27B67-BE2B-41F4-AF89-A87CE46942C1}" type="slidenum">
              <a:rPr lang="lt-LT" altLang="lt-LT" sz="1200" smtClean="0"/>
              <a:pPr/>
              <a:t>19</a:t>
            </a:fld>
            <a:endParaRPr lang="lt-LT" altLang="lt-LT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E7C31E3-5354-9661-05AD-351D75741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4E9E462-ED9C-1344-200C-2B433010C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277FF7D-A35C-A883-2D48-0C175B015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2F901D-93C2-4193-8DC2-3D5E15AAA72F}" type="slidenum">
              <a:rPr lang="lt-LT" altLang="lt-LT" sz="1200" smtClean="0"/>
              <a:pPr/>
              <a:t>2</a:t>
            </a:fld>
            <a:endParaRPr lang="lt-LT" altLang="lt-L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F8722D8-DE74-8E8D-DEE5-FDDA4EA42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5E0D932-9735-B0B6-6378-384B422D1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0A93D05-0AF9-40BB-B5A9-83B2A3FFA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E8030D-E2C1-4235-87D0-E6C538691A0E}" type="slidenum">
              <a:rPr lang="lt-LT" altLang="lt-LT" sz="1200" smtClean="0"/>
              <a:pPr/>
              <a:t>3</a:t>
            </a:fld>
            <a:endParaRPr lang="lt-LT" altLang="lt-LT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83D62D5-FE15-01B8-54D1-E9F4B06DD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BDF3AE4-8E8D-D86C-C94B-514DE2286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0B92F8A-E290-02EE-7692-08DD67527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41AAED-F839-44BD-B72E-B03EDB20BBC5}" type="slidenum">
              <a:rPr lang="lt-LT" altLang="lt-LT" sz="1200" smtClean="0"/>
              <a:pPr/>
              <a:t>4</a:t>
            </a:fld>
            <a:endParaRPr lang="lt-LT" altLang="lt-LT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39808FB-7F28-EE26-F0EE-86A617237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FB3F667-8452-A966-1223-61F810857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97816A6-E4A7-A907-1825-24EA080F5E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FC1B24-EC27-4D2E-8E95-2DF2E825E9EE}" type="slidenum">
              <a:rPr lang="lt-LT" altLang="lt-LT" sz="1200" smtClean="0"/>
              <a:pPr/>
              <a:t>5</a:t>
            </a:fld>
            <a:endParaRPr lang="lt-LT" altLang="lt-LT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82AA641-E2AC-374C-62B1-42956A9F8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64D2CDE-7F61-2A52-5C4E-607A28F78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1E777E8-1798-8C1D-4F2E-0E9C0A691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7F0E0C-FC27-4BEF-8A11-8B1F09CE7903}" type="slidenum">
              <a:rPr lang="lt-LT" altLang="lt-LT" sz="1200" smtClean="0"/>
              <a:pPr/>
              <a:t>6</a:t>
            </a:fld>
            <a:endParaRPr lang="lt-LT" altLang="lt-LT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6A86EE4-CA0C-F880-8780-F690A7CBE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4520838-867E-0FAB-F176-69BF8DDA7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B1B7EBB-4786-B730-407D-1E4EC6748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D9A76D-C302-4F14-AD2A-CDD0CBA847EA}" type="slidenum">
              <a:rPr lang="lt-LT" altLang="lt-LT" sz="1200" smtClean="0"/>
              <a:pPr/>
              <a:t>7</a:t>
            </a:fld>
            <a:endParaRPr lang="lt-LT" altLang="lt-LT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C1BD5DA-B4B2-399C-78DC-FE4D7F09C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BBC8A65-AAF1-AFD2-2E7E-65B24CAC9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A87BC15-C561-8537-3B07-23CA9DB8BD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01E24E-2658-4463-BE09-86B2511A8BB4}" type="slidenum">
              <a:rPr lang="lt-LT" altLang="lt-LT" sz="1200" smtClean="0"/>
              <a:pPr/>
              <a:t>8</a:t>
            </a:fld>
            <a:endParaRPr lang="lt-LT" altLang="lt-LT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49C501B-1F64-B045-0DE1-C02BB3E0D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2583227-949D-11F6-6211-CD3571E3C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35CD923-9182-1DD3-DE33-4B716E1CCB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49C6B5-85BE-4312-9EC1-ACC8B0292D64}" type="slidenum">
              <a:rPr lang="lt-LT" altLang="lt-LT" sz="1200" smtClean="0"/>
              <a:pPr/>
              <a:t>9</a:t>
            </a:fld>
            <a:endParaRPr lang="lt-LT" altLang="lt-LT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8CE17FC-A2A4-33BB-675F-03A6696A5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EE89F06-3D20-AE5B-8C8C-01FF63B5B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lt-LT" altLang="lt-L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BB6DBAE-2343-5077-5DEA-C3D7933EAA93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0C71341-DA9C-DFAB-1C53-B67437410CE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8B50C28-553B-EF99-2923-E8939BE993D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458B330-F5E9-B8B9-8E07-98766580E34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lt-LT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1D1E735-7216-D658-7AB6-EC8BD20022C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lt-LT">
                <a:latin typeface="Arial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539E264-90DE-5FFA-BBFB-F14D8BCC65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lt-LT">
                <a:latin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FF0FD9F-41E4-DE68-1789-82031B5422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lt-LT">
                <a:latin typeface="Arial" charset="0"/>
              </a:endParaRPr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lt-LT" noProof="0"/>
              <a:t>Click to edit Master title style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lt-LT" noProof="0"/>
              <a:t>Click to edit Master subtitle style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B5AC365-2B2B-D7D7-FBCF-BD5A1CAD113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428515C-2EB9-75E1-074A-52A78A217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231E569-E5C1-52D5-57C7-E95E8F042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16DA-ACA4-4DE7-9CCB-D2C8A9989F1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09696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DF8D4CE-E0AA-F1DC-BFD6-A84ED7667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55DFB78-90D8-7E47-A7AE-BD3176D31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5DBEF5C-9522-A411-CAF6-C8FB0A4D9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9BE3-62FB-4C17-8453-B7BF8F9E3FE5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1596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6EAA10B-79E1-CB16-A11B-5605B8E45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9D97C1D-7D3B-01EC-DB75-355FC7A0E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23BBFF-FD23-D1AA-3935-21C25AECE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6454-CDE8-49D6-A08B-9299DB327AE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09699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78DEBC5-B7CB-C970-AE93-FC54A615A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00E5724-73AC-4690-5671-D3E747582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902A67A-584F-C080-6198-4AF720678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58A19-0D9F-48FA-A9A8-BB626FF2FAE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25859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FEF9D0F-8980-8D90-5A36-A9360E354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4940D73-AE32-AC97-8A71-56BE39753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F1A5EAD-42BD-173F-32C0-CB12D9B2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8655F-F0A0-4C0C-8DCF-E888A7C0392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622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A08652D-8765-4EC8-B1B5-135802926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87E6917-6C62-C146-D06E-DD43D37A0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72093DF-D478-7951-727A-650478103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E539-DD93-47EF-BFB4-262E37C2C89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60442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E59BD87-D0F9-A631-43E2-67BE0C715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52FB635-27ED-B4EF-3F13-F4D24E12B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3ABD90B-69D0-63DC-2475-731C286F7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4B237-CFC0-40D8-A1A6-8EFB663E783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681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6ED8153-7CE4-90D7-5E15-38C4CF074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0104986-3DB5-6E31-B7BD-69BF9EDAD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6C975FD-6AFC-2994-3381-72DBCC338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C93D-9AD7-4A7B-A87D-B4E19E77D6E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1035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3BFB4D7-940E-AFD1-0524-ADB7DDCB4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591A2C2-06A5-664C-6CDD-66933593F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96139AA-3F1C-6AF8-2DBC-04CBBD7C1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EB1A-20AC-4949-B264-52EA3FE5175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8020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24EDB89-0532-0DF7-0D2E-9A05D1B72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27FEECD-C38E-0247-7916-0376C6330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5A3969C-95C6-D535-8DB8-D64A41BFF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91AD7-5AC5-4BB2-BD6B-AC28A8E84C2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718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3CFD8AF-F5C8-5CF2-DA59-CE82E4E03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12CCD7D-FDB8-2D0D-B21C-777B10C9D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4E032A0-66B2-128C-0E9B-79C648A85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71CD-E5E8-43B4-BD18-385EF7C8E78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34557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2ABDCDD-E393-CBD9-EF9E-146CFA77FD60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345520A-393F-F127-C14D-0B54048FD5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958E1C24-8F21-C27C-F9E0-47A11F2332F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6D442202-392F-A7D6-2C14-CFE872C306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>
              <a:extLst>
                <a:ext uri="{FF2B5EF4-FFF2-40B4-BE49-F238E27FC236}">
                  <a16:creationId xmlns:a16="http://schemas.microsoft.com/office/drawing/2014/main" id="{26730FF9-8767-1C1E-A588-404EFA04365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lt-LT">
                <a:latin typeface="Arial" charset="0"/>
              </a:endParaRPr>
            </a:p>
          </p:txBody>
        </p:sp>
        <p:sp>
          <p:nvSpPr>
            <p:cNvPr id="8199" name="Freeform 7">
              <a:extLst>
                <a:ext uri="{FF2B5EF4-FFF2-40B4-BE49-F238E27FC236}">
                  <a16:creationId xmlns:a16="http://schemas.microsoft.com/office/drawing/2014/main" id="{EDA615CB-613A-E038-CC1B-19473E3A19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lt-LT">
                <a:latin typeface="Arial" charset="0"/>
              </a:endParaRPr>
            </a:p>
          </p:txBody>
        </p:sp>
        <p:sp>
          <p:nvSpPr>
            <p:cNvPr id="8200" name="Freeform 8">
              <a:extLst>
                <a:ext uri="{FF2B5EF4-FFF2-40B4-BE49-F238E27FC236}">
                  <a16:creationId xmlns:a16="http://schemas.microsoft.com/office/drawing/2014/main" id="{C7DFA15B-952C-CE5C-12F5-DC6287FDE01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lt-LT">
                <a:latin typeface="Arial" charset="0"/>
              </a:endParaRPr>
            </a:p>
          </p:txBody>
        </p:sp>
        <p:sp>
          <p:nvSpPr>
            <p:cNvPr id="8201" name="Freeform 9">
              <a:extLst>
                <a:ext uri="{FF2B5EF4-FFF2-40B4-BE49-F238E27FC236}">
                  <a16:creationId xmlns:a16="http://schemas.microsoft.com/office/drawing/2014/main" id="{93E31CC4-DD59-3B00-EC58-404C5DA2844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lt-LT">
                <a:latin typeface="Arial" charset="0"/>
              </a:endParaRPr>
            </a:p>
          </p:txBody>
        </p:sp>
        <p:sp>
          <p:nvSpPr>
            <p:cNvPr id="8202" name="Freeform 10">
              <a:extLst>
                <a:ext uri="{FF2B5EF4-FFF2-40B4-BE49-F238E27FC236}">
                  <a16:creationId xmlns:a16="http://schemas.microsoft.com/office/drawing/2014/main" id="{4050E265-19F5-4A83-7ADA-F4C0E97982D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lt-LT">
                <a:latin typeface="Arial" charset="0"/>
              </a:endParaRPr>
            </a:p>
          </p:txBody>
        </p:sp>
      </p:grpSp>
      <p:sp>
        <p:nvSpPr>
          <p:cNvPr id="8203" name="Rectangle 11">
            <a:extLst>
              <a:ext uri="{FF2B5EF4-FFF2-40B4-BE49-F238E27FC236}">
                <a16:creationId xmlns:a16="http://schemas.microsoft.com/office/drawing/2014/main" id="{98637864-1E8C-7EF5-BC1B-232DD3AE1C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5A860920-30A8-7408-CE0C-7A78BE9C1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lt-LT"/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BA100D01-3908-B6EE-A088-DCD097CBD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B3DB457-182B-4AD5-8101-A14073891D9E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3B6537A9-2562-FC0F-50A5-CBE1F630C8B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910AB2A6-7B29-11C1-801B-87585F72DC0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OhNis9Vy8bI&amp;t=30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jKSdggztms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lassroomscreen.com/app/pv2/1a0720e3-bfcf-42d3-ab85-eb97e8f0814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7FA365D-9503-3B53-06F7-E3772B0A61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7704" y="437295"/>
            <a:ext cx="5328592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lt-LT" altLang="lt-LT" sz="7200" dirty="0"/>
              <a:t>NAMINIAI GYVŪNAI </a:t>
            </a:r>
            <a:endParaRPr lang="en-US" altLang="lt-LT" sz="7200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A13A68C-5F48-EE83-8D88-D40B3F1B82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91881" y="5373216"/>
            <a:ext cx="5536232" cy="1103784"/>
          </a:xfrm>
        </p:spPr>
        <p:txBody>
          <a:bodyPr/>
          <a:lstStyle/>
          <a:p>
            <a:pPr algn="r" eaLnBrk="1" hangingPunct="1">
              <a:defRPr/>
            </a:pPr>
            <a:endParaRPr lang="lt-LT" altLang="lt-LT" sz="2000" dirty="0">
              <a:solidFill>
                <a:srgbClr val="FFFF00"/>
              </a:solidFill>
            </a:endParaRPr>
          </a:p>
          <a:p>
            <a:pPr algn="r" eaLnBrk="1" hangingPunct="1">
              <a:defRPr/>
            </a:pPr>
            <a:r>
              <a:rPr lang="lt-LT" altLang="lt-LT" sz="2400" dirty="0">
                <a:solidFill>
                  <a:srgbClr val="FFFF00"/>
                </a:solidFill>
              </a:rPr>
              <a:t>Alytaus </a:t>
            </a:r>
            <a:r>
              <a:rPr lang="lt-LT" altLang="lt-LT" sz="2400" dirty="0" err="1">
                <a:solidFill>
                  <a:srgbClr val="FFFF00"/>
                </a:solidFill>
              </a:rPr>
              <a:t>šv.</a:t>
            </a:r>
            <a:r>
              <a:rPr lang="lt-LT" altLang="lt-LT" sz="2400" dirty="0">
                <a:solidFill>
                  <a:srgbClr val="FFFF00"/>
                </a:solidFill>
              </a:rPr>
              <a:t> Benedikto gimnazija</a:t>
            </a:r>
          </a:p>
          <a:p>
            <a:pPr algn="r" eaLnBrk="1" hangingPunct="1">
              <a:defRPr/>
            </a:pPr>
            <a:r>
              <a:rPr lang="lt-LT" altLang="lt-LT" sz="2400" dirty="0">
                <a:solidFill>
                  <a:srgbClr val="FFFF00"/>
                </a:solidFill>
              </a:rPr>
              <a:t> mokytoja Jolita </a:t>
            </a:r>
            <a:r>
              <a:rPr lang="lt-LT" altLang="lt-LT" sz="2400" dirty="0" err="1">
                <a:solidFill>
                  <a:srgbClr val="FFFF00"/>
                </a:solidFill>
              </a:rPr>
              <a:t>Svirinavičienė</a:t>
            </a:r>
            <a:endParaRPr lang="en-US" altLang="lt-LT" sz="2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A picture containing dog, indoor, cat, mammal&#10;&#10;Description automatically generated">
            <a:extLst>
              <a:ext uri="{FF2B5EF4-FFF2-40B4-BE49-F238E27FC236}">
                <a16:creationId xmlns:a16="http://schemas.microsoft.com/office/drawing/2014/main" id="{2FB09E7C-3176-8EFD-6C26-553883FF1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2943" y="2996952"/>
            <a:ext cx="3998114" cy="25131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>
            <a:extLst>
              <a:ext uri="{FF2B5EF4-FFF2-40B4-BE49-F238E27FC236}">
                <a16:creationId xmlns:a16="http://schemas.microsoft.com/office/drawing/2014/main" id="{286586EB-6605-2DD7-8D36-97F7855614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1520" y="310388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ANTIS</a:t>
            </a:r>
            <a:endParaRPr lang="en-US" altLang="lt-LT" dirty="0"/>
          </a:p>
        </p:txBody>
      </p:sp>
      <p:pic>
        <p:nvPicPr>
          <p:cNvPr id="59399" name="Picture 7" descr="duck01[1]">
            <a:extLst>
              <a:ext uri="{FF2B5EF4-FFF2-40B4-BE49-F238E27FC236}">
                <a16:creationId xmlns:a16="http://schemas.microsoft.com/office/drawing/2014/main" id="{EF2B5D34-9A4B-EC9E-FA88-CAE4BAFDB2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2455311"/>
            <a:ext cx="3882354" cy="38823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3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5ECC3BE-73C2-0251-D467-88520B2035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ŽĄSIS</a:t>
            </a:r>
            <a:endParaRPr lang="en-US" altLang="lt-LT" dirty="0"/>
          </a:p>
        </p:txBody>
      </p:sp>
      <p:pic>
        <p:nvPicPr>
          <p:cNvPr id="53255" name="Picture 7" descr="ząs">
            <a:extLst>
              <a:ext uri="{FF2B5EF4-FFF2-40B4-BE49-F238E27FC236}">
                <a16:creationId xmlns:a16="http://schemas.microsoft.com/office/drawing/2014/main" id="{12BE70A6-65A9-E1DD-24BA-E554677633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430" y="2492896"/>
            <a:ext cx="3564580" cy="40739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32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0808DB1-F508-DE5B-312F-D106A603C7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OŽKA</a:t>
            </a:r>
            <a:endParaRPr lang="en-US" altLang="lt-LT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97F0A08-C11F-4182-4D50-97C599E40662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136650" y="4076700"/>
            <a:ext cx="8007350" cy="2019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lt-LT" altLang="lt-LT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lt-LT" altLang="lt-LT" sz="1600"/>
          </a:p>
          <a:p>
            <a:pPr eaLnBrk="1" hangingPunct="1">
              <a:lnSpc>
                <a:spcPct val="80000"/>
              </a:lnSpc>
              <a:defRPr/>
            </a:pPr>
            <a:endParaRPr lang="lt-LT" altLang="lt-LT" sz="1600"/>
          </a:p>
          <a:p>
            <a:pPr eaLnBrk="1" hangingPunct="1">
              <a:lnSpc>
                <a:spcPct val="80000"/>
              </a:lnSpc>
              <a:defRPr/>
            </a:pPr>
            <a:endParaRPr lang="lt-LT" altLang="lt-LT" sz="1600"/>
          </a:p>
          <a:p>
            <a:pPr eaLnBrk="1" hangingPunct="1">
              <a:lnSpc>
                <a:spcPct val="80000"/>
              </a:lnSpc>
              <a:defRPr/>
            </a:pPr>
            <a:endParaRPr lang="lt-LT" altLang="lt-LT" sz="1600"/>
          </a:p>
          <a:p>
            <a:pPr eaLnBrk="1" hangingPunct="1">
              <a:lnSpc>
                <a:spcPct val="80000"/>
              </a:lnSpc>
              <a:defRPr/>
            </a:pPr>
            <a:endParaRPr lang="lt-LT" altLang="lt-LT" sz="1600"/>
          </a:p>
          <a:p>
            <a:pPr eaLnBrk="1" hangingPunct="1">
              <a:lnSpc>
                <a:spcPct val="80000"/>
              </a:lnSpc>
              <a:defRPr/>
            </a:pPr>
            <a:endParaRPr lang="lt-LT" altLang="lt-LT" sz="1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lt-LT" sz="1600"/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4EC0D709-C00C-0A4F-8DD7-A34D34A91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3246438"/>
            <a:ext cx="2476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altLang="lt-LT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endParaRPr lang="en-US" altLang="lt-LT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" name="Content Placeholder 4" descr="A white goat with horns&#10;&#10;Description automatically generated with medium confidence">
            <a:extLst>
              <a:ext uri="{FF2B5EF4-FFF2-40B4-BE49-F238E27FC236}">
                <a16:creationId xmlns:a16="http://schemas.microsoft.com/office/drawing/2014/main" id="{EED35B5E-466C-73F1-788F-41A47314B8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86944"/>
            <a:ext cx="5349115" cy="3052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A63D14BA-B693-815D-8F1F-82F5AF5A243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KARVĖ</a:t>
            </a:r>
            <a:endParaRPr lang="en-US" altLang="lt-LT" dirty="0"/>
          </a:p>
        </p:txBody>
      </p:sp>
      <p:pic>
        <p:nvPicPr>
          <p:cNvPr id="5" name="Picture 17" descr="KARVE">
            <a:extLst>
              <a:ext uri="{FF2B5EF4-FFF2-40B4-BE49-F238E27FC236}">
                <a16:creationId xmlns:a16="http://schemas.microsoft.com/office/drawing/2014/main" id="{D6F205D8-008B-3842-744A-D9FB09764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2447711"/>
            <a:ext cx="4898107" cy="3673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12">
            <a:extLst>
              <a:ext uri="{FF2B5EF4-FFF2-40B4-BE49-F238E27FC236}">
                <a16:creationId xmlns:a16="http://schemas.microsoft.com/office/drawing/2014/main" id="{4EF86A34-1A9D-A1D1-790D-49304AC9B39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ARKLYS</a:t>
            </a:r>
            <a:endParaRPr lang="en-US" altLang="lt-LT" dirty="0"/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0229881D-F992-09FE-3C50-6731EFB9381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84213" y="1557338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endParaRPr lang="lt-LT" altLang="lt-LT"/>
          </a:p>
        </p:txBody>
      </p:sp>
      <p:pic>
        <p:nvPicPr>
          <p:cNvPr id="14351" name="Picture 15" descr="Horses7">
            <a:extLst>
              <a:ext uri="{FF2B5EF4-FFF2-40B4-BE49-F238E27FC236}">
                <a16:creationId xmlns:a16="http://schemas.microsoft.com/office/drawing/2014/main" id="{A3A4F34A-B49A-D0B1-49CA-A6AC3164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46085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9ABF738D-8404-07DE-9205-B133CFF47E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AVIS</a:t>
            </a:r>
            <a:endParaRPr lang="en-US" altLang="lt-LT" dirty="0"/>
          </a:p>
        </p:txBody>
      </p:sp>
      <p:pic>
        <p:nvPicPr>
          <p:cNvPr id="34819" name="Content Placeholder 3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62958527-87C0-CBF2-F306-3DB5DE5164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900" y="1905000"/>
            <a:ext cx="798195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217C997C-44DA-A271-BA08-00025C47CF5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KIAULĖ</a:t>
            </a:r>
            <a:endParaRPr lang="en-US" altLang="lt-LT" dirty="0"/>
          </a:p>
        </p:txBody>
      </p:sp>
      <p:pic>
        <p:nvPicPr>
          <p:cNvPr id="41990" name="Picture 6" descr="KIAULE">
            <a:extLst>
              <a:ext uri="{FF2B5EF4-FFF2-40B4-BE49-F238E27FC236}">
                <a16:creationId xmlns:a16="http://schemas.microsoft.com/office/drawing/2014/main" id="{BC7B12FD-EBE3-3FD8-7722-A0519DB5B9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349500"/>
            <a:ext cx="4392612" cy="317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E01D-8B3C-7928-C86C-BB93D357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 err="1"/>
              <a:t>Pakartokime</a:t>
            </a:r>
            <a:r>
              <a:rPr lang="en-US" sz="3200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9EA0A-7CF1-227A-5F5F-32CD6FA14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0" y="1333500"/>
            <a:ext cx="8007350" cy="419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(1137)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gyvunai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lietuviskai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YouTube</a:t>
            </a:r>
            <a:endParaRPr lang="lt-LT" sz="2400" dirty="0"/>
          </a:p>
          <a:p>
            <a:pPr>
              <a:defRPr/>
            </a:pPr>
            <a:endParaRPr lang="lt-LT" sz="2400" dirty="0"/>
          </a:p>
          <a:p>
            <a:pPr>
              <a:defRPr/>
            </a:pPr>
            <a:endParaRPr lang="lt-LT" sz="2400" dirty="0"/>
          </a:p>
          <a:p>
            <a:pPr>
              <a:defRPr/>
            </a:pPr>
            <a:endParaRPr lang="lt-LT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4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F9BE027-9026-5533-9F40-3FA3670A5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834" y="2132856"/>
            <a:ext cx="3298332" cy="4191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8C18-939B-67BE-CE32-70A46050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t-LT" dirty="0"/>
              <a:t>    TRIU</a:t>
            </a:r>
            <a:r>
              <a:rPr lang="lt-LT" altLang="lt-LT" dirty="0"/>
              <a:t>ŠI</a:t>
            </a:r>
            <a:r>
              <a:rPr lang="en-US" altLang="lt-LT" dirty="0"/>
              <a:t>S         TRIU</a:t>
            </a:r>
            <a:r>
              <a:rPr lang="lt-LT" altLang="lt-LT" dirty="0"/>
              <a:t>ŠIAI</a:t>
            </a:r>
            <a:endParaRPr lang="en-US" dirty="0"/>
          </a:p>
        </p:txBody>
      </p:sp>
      <p:pic>
        <p:nvPicPr>
          <p:cNvPr id="8" name="Content Placeholder 7" descr="A picture containing mammal, sitting, lagomorph, indoor&#10;&#10;Description automatically generated">
            <a:extLst>
              <a:ext uri="{FF2B5EF4-FFF2-40B4-BE49-F238E27FC236}">
                <a16:creationId xmlns:a16="http://schemas.microsoft.com/office/drawing/2014/main" id="{6BFCDAF4-3BF7-4238-5C64-1A2F02A08B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7" y="2286000"/>
            <a:ext cx="3429000" cy="3429000"/>
          </a:xfrm>
        </p:spPr>
      </p:pic>
      <p:pic>
        <p:nvPicPr>
          <p:cNvPr id="6" name="Content Placeholder 5" descr="A group of bunnies&#10;&#10;Description automatically generated with low confidence">
            <a:extLst>
              <a:ext uri="{FF2B5EF4-FFF2-40B4-BE49-F238E27FC236}">
                <a16:creationId xmlns:a16="http://schemas.microsoft.com/office/drawing/2014/main" id="{BE18ECD0-7EB3-3850-74F6-B91A7B21E0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5" y="2690407"/>
            <a:ext cx="3927475" cy="2620186"/>
          </a:xfrm>
        </p:spPr>
      </p:pic>
    </p:spTree>
    <p:extLst>
      <p:ext uri="{BB962C8B-B14F-4D97-AF65-F5344CB8AC3E}">
        <p14:creationId xmlns:p14="http://schemas.microsoft.com/office/powerpoint/2010/main" val="55814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701A53F-1C20-83DC-74F1-2BFD89F9C4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ASILAS</a:t>
            </a:r>
            <a:endParaRPr lang="en-US" altLang="lt-LT" dirty="0"/>
          </a:p>
        </p:txBody>
      </p:sp>
      <p:pic>
        <p:nvPicPr>
          <p:cNvPr id="36867" name="Content Placeholder 3" descr="A donkey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F6112837-8D06-3EA9-B384-B62FBD6D52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75" y="1557338"/>
            <a:ext cx="6953250" cy="4632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1529032-8A94-76C9-F36C-CA87756B0FF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79412" y="260648"/>
            <a:ext cx="8385175" cy="1152128"/>
          </a:xfrm>
        </p:spPr>
        <p:txBody>
          <a:bodyPr/>
          <a:lstStyle/>
          <a:p>
            <a:pPr algn="ctr" eaLnBrk="1" hangingPunct="1">
              <a:defRPr/>
            </a:pPr>
            <a:r>
              <a:rPr lang="lt-LT" altLang="lt-LT" sz="3200" dirty="0"/>
              <a:t>Pamokos uždavinys:</a:t>
            </a:r>
            <a:br>
              <a:rPr lang="en-GB" altLang="lt-LT" sz="3200" dirty="0"/>
            </a:br>
            <a:endParaRPr lang="en-US" altLang="lt-LT" sz="3200" dirty="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D10D70B-E1E6-2B26-3F13-B7F08964CBB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25269" y="1692573"/>
            <a:ext cx="8007350" cy="13079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lt-LT" altLang="lt-LT" sz="1700" u="sng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lt-LT" altLang="lt-LT" sz="2400" dirty="0"/>
              <a:t>Naudodamiesi pateikta medžiaga, įsimins ir teisingai vartos </a:t>
            </a:r>
            <a:r>
              <a:rPr lang="en-GB" altLang="lt-LT" sz="2400" dirty="0"/>
              <a:t>5 – 7 </a:t>
            </a:r>
            <a:r>
              <a:rPr lang="lt-LT" altLang="lt-LT" sz="2400" dirty="0"/>
              <a:t>naminių gyvūnų pavadinimus.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lt-LT" altLang="lt-LT" sz="24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lt-LT" altLang="lt-LT" sz="24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lt-LT" altLang="lt-LT" sz="24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lt-LT" altLang="lt-LT" sz="24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lt-LT" altLang="lt-LT" sz="24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lt-LT" altLang="lt-LT" sz="24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lt-LT" altLang="lt-LT" sz="2400" dirty="0"/>
              <a:t> </a:t>
            </a:r>
            <a:endParaRPr lang="lt-LT" altLang="lt-LT" sz="1700" u="sng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lt-LT" altLang="lt-LT" sz="2400" dirty="0"/>
              <a:t>Darbas porose ir grupėse, žaidimas, vaidybinės situacijos.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lt-LT" altLang="lt-LT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lt-LT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D17F9-0281-A36E-678B-707B676B249D}"/>
              </a:ext>
            </a:extLst>
          </p:cNvPr>
          <p:cNvSpPr txBox="1"/>
          <p:nvPr/>
        </p:nvSpPr>
        <p:spPr>
          <a:xfrm>
            <a:off x="1043608" y="3429000"/>
            <a:ext cx="75911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lt-LT" sz="3200" dirty="0" err="1">
                <a:solidFill>
                  <a:schemeClr val="tx2">
                    <a:lumMod val="90000"/>
                  </a:schemeClr>
                </a:solidFill>
                <a:latin typeface="+mj-lt"/>
              </a:rPr>
              <a:t>Mokymo</a:t>
            </a:r>
            <a:r>
              <a:rPr lang="en-GB" altLang="lt-LT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 b</a:t>
            </a:r>
            <a:r>
              <a:rPr lang="lt-LT" altLang="lt-LT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ūdai ir priemonės:</a:t>
            </a:r>
            <a:endParaRPr lang="en-US" sz="32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E01D-8B3C-7928-C86C-BB93D357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lt-LT" sz="3200" dirty="0"/>
              <a:t>ŽAIDIMAS</a:t>
            </a:r>
            <a:br>
              <a:rPr lang="lt-LT" sz="3200" dirty="0"/>
            </a:br>
            <a:r>
              <a:rPr lang="lt-LT" sz="3200" dirty="0"/>
              <a:t>,,Naminiai gyvūnai</a:t>
            </a:r>
            <a:r>
              <a:rPr lang="en-US" sz="3200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9EA0A-7CF1-227A-5F5F-32CD6FA14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lt-LT" sz="2400" dirty="0"/>
              <a:t>Mokinys traukia gyvūno kortelę ir ištaria jo pavadinimą. Kiti mokiniai pakartoja.</a:t>
            </a:r>
          </a:p>
          <a:p>
            <a:pPr>
              <a:defRPr/>
            </a:pPr>
            <a:endParaRPr lang="lt-LT" sz="2400" dirty="0"/>
          </a:p>
          <a:p>
            <a:pPr>
              <a:defRPr/>
            </a:pPr>
            <a:endParaRPr lang="lt-LT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0726DC3-1FD3-3075-3106-F83FD4C1B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996952"/>
            <a:ext cx="2955032" cy="295503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Content Placeholder 8" descr="A collage of animals&#10;&#10;Description automatically generated with low confidence">
            <a:extLst>
              <a:ext uri="{FF2B5EF4-FFF2-40B4-BE49-F238E27FC236}">
                <a16:creationId xmlns:a16="http://schemas.microsoft.com/office/drawing/2014/main" id="{9DCE158B-11CB-BF6E-932C-1EA0F12E9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1724" y="2996952"/>
            <a:ext cx="4074997" cy="288302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69923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C543-41FA-FE1F-A380-8B485E77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dirty="0"/>
              <a:t>Dainelė ,,</a:t>
            </a:r>
            <a:r>
              <a:rPr lang="lt-LT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t-LT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Aš turėjau gaidį“ </a:t>
            </a:r>
            <a:endParaRPr lang="en-US" sz="3200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8FEF050-450E-4F85-3E38-3E353E3D7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4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Išklausę dainelės pasako, kokie gyvūnai buvo paminėti. Pamėgdžioja jų balsus.</a:t>
            </a:r>
          </a:p>
          <a:p>
            <a:endParaRPr lang="lt-LT" sz="24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lt-LT" sz="24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lt-LT" sz="24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lt-LT" sz="24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lt-LT" sz="24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lt-LT" sz="24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lt-LT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(1137) Aš turėjau gaidį | "</a:t>
            </a:r>
            <a:r>
              <a:rPr lang="lt-LT" sz="24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Tilidūda</a:t>
            </a:r>
            <a:r>
              <a:rPr lang="lt-LT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 lietuviškos dainelės vaikams - YouTube</a:t>
            </a:r>
            <a:endParaRPr lang="en-US" sz="2400" dirty="0"/>
          </a:p>
        </p:txBody>
      </p:sp>
      <p:pic>
        <p:nvPicPr>
          <p:cNvPr id="24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12772757-3199-FFE2-A300-E7543F70C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066" y="2852936"/>
            <a:ext cx="4373868" cy="246030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0501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E01D-8B3C-7928-C86C-BB93D357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/>
              <a:t>Kaip man </a:t>
            </a:r>
            <a:r>
              <a:rPr lang="en-US" sz="3200" dirty="0" err="1"/>
              <a:t>sek</a:t>
            </a:r>
            <a:r>
              <a:rPr lang="lt-LT" sz="3200" dirty="0"/>
              <a:t>ėsi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9EA0A-7CF1-227A-5F5F-32CD6FA14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5" y="1484784"/>
            <a:ext cx="8007350" cy="4191000"/>
          </a:xfrm>
        </p:spPr>
        <p:txBody>
          <a:bodyPr/>
          <a:lstStyle/>
          <a:p>
            <a:pPr marL="0" indent="0">
              <a:buNone/>
              <a:defRPr/>
            </a:pPr>
            <a:endParaRPr lang="lt-LT" sz="2400" dirty="0"/>
          </a:p>
          <a:p>
            <a:pPr>
              <a:defRPr/>
            </a:pPr>
            <a:endParaRPr lang="en-US" sz="28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US" sz="28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US" sz="28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US" sz="28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US" sz="28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US" sz="28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US" sz="2800" dirty="0">
              <a:solidFill>
                <a:srgbClr val="99FF6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defRPr/>
            </a:pPr>
            <a:r>
              <a:rPr lang="en-US" sz="24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Classroomscreen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E850D-3B50-21CC-6E1A-C3CCB393B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125" y="1803473"/>
            <a:ext cx="3835750" cy="35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33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E01D-8B3C-7928-C86C-BB93D357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 err="1"/>
              <a:t>Pasitikrinkime</a:t>
            </a:r>
            <a:r>
              <a:rPr lang="en-GB" sz="3200" dirty="0"/>
              <a:t>!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9EA0A-7CF1-227A-5F5F-32CD6FA14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/>
              <a:t>Mokiniai</a:t>
            </a:r>
            <a:r>
              <a:rPr lang="en-US" sz="2400" dirty="0"/>
              <a:t> </a:t>
            </a:r>
            <a:r>
              <a:rPr lang="en-US" sz="2400" dirty="0" err="1"/>
              <a:t>traukia</a:t>
            </a:r>
            <a:r>
              <a:rPr lang="en-US" sz="2400" dirty="0"/>
              <a:t> 5 - 7 </a:t>
            </a:r>
            <a:r>
              <a:rPr lang="en-US" sz="2400" dirty="0" err="1"/>
              <a:t>namini</a:t>
            </a:r>
            <a:r>
              <a:rPr lang="lt-LT" sz="2400" dirty="0"/>
              <a:t>ų gyvūnų korteles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lt-LT" sz="2400" dirty="0"/>
              <a:t>į</a:t>
            </a:r>
            <a:r>
              <a:rPr lang="en-US" sz="2400" dirty="0" err="1"/>
              <a:t>vardija</a:t>
            </a:r>
            <a:r>
              <a:rPr lang="en-US" sz="2400" dirty="0"/>
              <a:t> </a:t>
            </a:r>
            <a:r>
              <a:rPr lang="lt-LT" sz="2400" dirty="0"/>
              <a:t>jų pavadinimus.</a:t>
            </a:r>
          </a:p>
          <a:p>
            <a:pPr>
              <a:defRPr/>
            </a:pPr>
            <a:endParaRPr lang="lt-LT" sz="2400" dirty="0"/>
          </a:p>
          <a:p>
            <a:pPr>
              <a:defRPr/>
            </a:pPr>
            <a:endParaRPr lang="lt-LT" sz="2400" dirty="0"/>
          </a:p>
          <a:p>
            <a:pPr>
              <a:defRPr/>
            </a:pPr>
            <a:endParaRPr lang="lt-LT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4" name="Content Placeholder 4" descr="A dog and a cat&#10;&#10;Description automatically generated">
            <a:extLst>
              <a:ext uri="{FF2B5EF4-FFF2-40B4-BE49-F238E27FC236}">
                <a16:creationId xmlns:a16="http://schemas.microsoft.com/office/drawing/2014/main" id="{8FFEAECB-697C-DAAE-CE93-699ABDDB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06" y="2553310"/>
            <a:ext cx="2018928" cy="19569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Content Placeholder 8" descr="A cow with a chain around its neck&#10;&#10;Description automatically generated with low confidence">
            <a:extLst>
              <a:ext uri="{FF2B5EF4-FFF2-40B4-BE49-F238E27FC236}">
                <a16:creationId xmlns:a16="http://schemas.microsoft.com/office/drawing/2014/main" id="{5BEB124C-F9B1-0F91-5FA5-42C369715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535" y="4691953"/>
            <a:ext cx="1704823" cy="170482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Content Placeholder 12" descr="A horse running in a field&#10;&#10;Description automatically generated with medium confidence">
            <a:extLst>
              <a:ext uri="{FF2B5EF4-FFF2-40B4-BE49-F238E27FC236}">
                <a16:creationId xmlns:a16="http://schemas.microsoft.com/office/drawing/2014/main" id="{AFA791C6-8991-7394-EBF4-24C4F65F4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166" y="2779357"/>
            <a:ext cx="2712416" cy="17308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Content Placeholder 16" descr="A pig standing in water&#10;&#10;Description automatically generated with medium confidence">
            <a:extLst>
              <a:ext uri="{FF2B5EF4-FFF2-40B4-BE49-F238E27FC236}">
                <a16:creationId xmlns:a16="http://schemas.microsoft.com/office/drawing/2014/main" id="{75CA8EE2-1103-70FC-42DF-C6654B0C6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944" y="4943787"/>
            <a:ext cx="2147888" cy="1431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Content Placeholder 20" descr="A picture containing outdoor, chicken, gallinaceous bird, grass&#10;&#10;Description automatically generated">
            <a:extLst>
              <a:ext uri="{FF2B5EF4-FFF2-40B4-BE49-F238E27FC236}">
                <a16:creationId xmlns:a16="http://schemas.microsoft.com/office/drawing/2014/main" id="{E56528F9-2181-3580-DB88-405059D6F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6294" y="4946031"/>
            <a:ext cx="2043806" cy="136253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626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373D96-818C-15EE-94BD-6FCCE613A1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/>
              <a:t>ŠUO</a:t>
            </a:r>
            <a:endParaRPr lang="en-US" altLang="lt-LT"/>
          </a:p>
        </p:txBody>
      </p:sp>
      <p:pic>
        <p:nvPicPr>
          <p:cNvPr id="47111" name="Picture 7" descr="IMGP0013">
            <a:extLst>
              <a:ext uri="{FF2B5EF4-FFF2-40B4-BE49-F238E27FC236}">
                <a16:creationId xmlns:a16="http://schemas.microsoft.com/office/drawing/2014/main" id="{A6B4AD96-0C1B-96E3-1168-09E330CCAE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420938"/>
            <a:ext cx="4103688" cy="3316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ECA7396-13E2-E644-5974-024E1D2E58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/>
              <a:t>KATĖ</a:t>
            </a:r>
            <a:endParaRPr lang="en-US" altLang="lt-LT"/>
          </a:p>
        </p:txBody>
      </p:sp>
      <p:pic>
        <p:nvPicPr>
          <p:cNvPr id="49159" name="Picture 7" descr="KATE">
            <a:extLst>
              <a:ext uri="{FF2B5EF4-FFF2-40B4-BE49-F238E27FC236}">
                <a16:creationId xmlns:a16="http://schemas.microsoft.com/office/drawing/2014/main" id="{BB1CDFE3-F893-38C2-0716-64BAB518EA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349500"/>
            <a:ext cx="3889375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1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6C1F1D2D-03AC-9517-37AD-EB848E7D87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GAIDYS</a:t>
            </a:r>
            <a:endParaRPr lang="en-US" altLang="lt-LT" dirty="0"/>
          </a:p>
        </p:txBody>
      </p:sp>
      <p:pic>
        <p:nvPicPr>
          <p:cNvPr id="51212" name="Picture 12" descr="gai">
            <a:extLst>
              <a:ext uri="{FF2B5EF4-FFF2-40B4-BE49-F238E27FC236}">
                <a16:creationId xmlns:a16="http://schemas.microsoft.com/office/drawing/2014/main" id="{EC864E62-D3BC-1453-1AD4-2AE7561314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2657001"/>
            <a:ext cx="3600400" cy="37454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7239491F-15B9-36D0-167C-E73F0FFF02A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VIŠTA</a:t>
            </a:r>
            <a:endParaRPr lang="en-US" altLang="lt-LT" dirty="0"/>
          </a:p>
        </p:txBody>
      </p:sp>
      <p:pic>
        <p:nvPicPr>
          <p:cNvPr id="51210" name="Picture 10" descr="VISTA">
            <a:extLst>
              <a:ext uri="{FF2B5EF4-FFF2-40B4-BE49-F238E27FC236}">
                <a16:creationId xmlns:a16="http://schemas.microsoft.com/office/drawing/2014/main" id="{A2CC759F-8002-A434-6A40-517745E4B8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2636912"/>
            <a:ext cx="3543361" cy="37416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>
            <a:extLst>
              <a:ext uri="{FF2B5EF4-FFF2-40B4-BE49-F238E27FC236}">
                <a16:creationId xmlns:a16="http://schemas.microsoft.com/office/drawing/2014/main" id="{98D6AD70-051F-091D-2C36-C758CA795A7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/>
              <a:t>VIŠČIUKAI</a:t>
            </a:r>
            <a:endParaRPr lang="en-US" altLang="lt-LT"/>
          </a:p>
        </p:txBody>
      </p:sp>
      <p:pic>
        <p:nvPicPr>
          <p:cNvPr id="65544" name="Picture 8" descr="vs">
            <a:extLst>
              <a:ext uri="{FF2B5EF4-FFF2-40B4-BE49-F238E27FC236}">
                <a16:creationId xmlns:a16="http://schemas.microsoft.com/office/drawing/2014/main" id="{BB40DA27-374A-67A2-930F-EC0AFBF3FD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492375"/>
            <a:ext cx="3455988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55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26B264CF-1171-7F40-E350-08A2DBC758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VIŠTA GAIDYS VIŠČIUKAI</a:t>
            </a:r>
            <a:endParaRPr lang="en-US" altLang="lt-LT" dirty="0"/>
          </a:p>
        </p:txBody>
      </p:sp>
      <p:pic>
        <p:nvPicPr>
          <p:cNvPr id="57350" name="Picture 6" descr="vist">
            <a:extLst>
              <a:ext uri="{FF2B5EF4-FFF2-40B4-BE49-F238E27FC236}">
                <a16:creationId xmlns:a16="http://schemas.microsoft.com/office/drawing/2014/main" id="{A548B82D-C72D-DAFE-838A-052F96EA01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636838"/>
            <a:ext cx="4751387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73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8D55603-D897-CCC4-D55F-B4C5B6ADE5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lt-LT" altLang="lt-LT" dirty="0"/>
              <a:t>KALAKUTAS</a:t>
            </a:r>
            <a:endParaRPr lang="en-US" altLang="lt-LT" dirty="0"/>
          </a:p>
        </p:txBody>
      </p:sp>
      <p:pic>
        <p:nvPicPr>
          <p:cNvPr id="4" name="Content Placeholder 3" descr="A picture containing grass, gallinaceous bird, outdoor, bird&#10;&#10;Description automatically generated">
            <a:extLst>
              <a:ext uri="{FF2B5EF4-FFF2-40B4-BE49-F238E27FC236}">
                <a16:creationId xmlns:a16="http://schemas.microsoft.com/office/drawing/2014/main" id="{381A4B58-802B-D1BA-41AA-62C1BEEB9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0928"/>
            <a:ext cx="3194025" cy="32075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174</Words>
  <Application>Microsoft Office PowerPoint</Application>
  <PresentationFormat>On-screen Show (4:3)</PresentationFormat>
  <Paragraphs>90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Wingdings</vt:lpstr>
      <vt:lpstr>Glass Layers</vt:lpstr>
      <vt:lpstr>NAMINIAI GYVŪNAI </vt:lpstr>
      <vt:lpstr>Pamokos uždavinys: </vt:lpstr>
      <vt:lpstr>ŠUO</vt:lpstr>
      <vt:lpstr>KATĖ</vt:lpstr>
      <vt:lpstr>GAIDYS</vt:lpstr>
      <vt:lpstr>VIŠTA</vt:lpstr>
      <vt:lpstr>VIŠČIUKAI</vt:lpstr>
      <vt:lpstr>VIŠTA GAIDYS VIŠČIUKAI</vt:lpstr>
      <vt:lpstr>KALAKUTAS</vt:lpstr>
      <vt:lpstr>ANTIS</vt:lpstr>
      <vt:lpstr>ŽĄSIS</vt:lpstr>
      <vt:lpstr>OŽKA</vt:lpstr>
      <vt:lpstr>KARVĖ</vt:lpstr>
      <vt:lpstr>ARKLYS</vt:lpstr>
      <vt:lpstr>AVIS</vt:lpstr>
      <vt:lpstr>KIAULĖ</vt:lpstr>
      <vt:lpstr>Pakartokime!</vt:lpstr>
      <vt:lpstr>    TRIUŠIS         TRIUŠIAI</vt:lpstr>
      <vt:lpstr>ASILAS</vt:lpstr>
      <vt:lpstr>ŽAIDIMAS ,,Naminiai gyvūnai”</vt:lpstr>
      <vt:lpstr>Dainelė ,, Aš turėjau gaidį“ </vt:lpstr>
      <vt:lpstr>Kaip man sekėsi?</vt:lpstr>
      <vt:lpstr>Pasitikrinkime!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NAMINIAI GYVULIAI</dc:title>
  <dc:creator>user</dc:creator>
  <cp:lastModifiedBy>Emilija Mickevičiūtė</cp:lastModifiedBy>
  <cp:revision>62</cp:revision>
  <dcterms:created xsi:type="dcterms:W3CDTF">2006-03-13T18:12:02Z</dcterms:created>
  <dcterms:modified xsi:type="dcterms:W3CDTF">2022-05-29T16:32:36Z</dcterms:modified>
</cp:coreProperties>
</file>