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61" r:id="rId4"/>
    <p:sldId id="263" r:id="rId5"/>
    <p:sldId id="264" r:id="rId6"/>
    <p:sldId id="265" r:id="rId7"/>
    <p:sldId id="276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3" r:id="rId16"/>
    <p:sldId id="274" r:id="rId17"/>
    <p:sldId id="277" r:id="rId18"/>
    <p:sldId id="278" r:id="rId19"/>
    <p:sldId id="259" r:id="rId20"/>
    <p:sldId id="279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093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014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22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8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95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19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091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64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5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4571D-A8C2-4F31-AFCA-23633E68EC98}" type="datetimeFigureOut">
              <a:rPr lang="lt-LT" smtClean="0"/>
              <a:t>2022.04.15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0D0B-5CCC-489D-B309-865B7E82A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148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Pamoka „MAISTAS“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lt-LT" b="1" dirty="0" smtClean="0"/>
          </a:p>
          <a:p>
            <a:pPr marL="0" indent="0" algn="just">
              <a:buNone/>
            </a:pPr>
            <a:r>
              <a:rPr lang="lt-LT" b="1" dirty="0" smtClean="0"/>
              <a:t>UŽDAVINYS:</a:t>
            </a:r>
          </a:p>
          <a:p>
            <a:pPr marL="0" indent="0" algn="just">
              <a:buNone/>
            </a:pPr>
            <a:r>
              <a:rPr lang="lt-LT" b="1" dirty="0" smtClean="0"/>
              <a:t>Susipažinti su pagrindiniais maisto produktų pavadinimais.</a:t>
            </a:r>
          </a:p>
          <a:p>
            <a:pPr marL="0" indent="0" algn="just">
              <a:buNone/>
            </a:pPr>
            <a:r>
              <a:rPr lang="lt-LT" b="1" dirty="0" smtClean="0"/>
              <a:t>Išmokti 15 naujų žodžių.</a:t>
            </a:r>
            <a:r>
              <a:rPr lang="lt-LT" dirty="0">
                <a:solidFill>
                  <a:srgbClr val="FF0000"/>
                </a:solidFill>
              </a:rPr>
              <a:t>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49054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MĖSA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696369"/>
            <a:ext cx="6001789" cy="3164104"/>
          </a:xfrm>
        </p:spPr>
      </p:pic>
    </p:spTree>
    <p:extLst>
      <p:ext uri="{BB962C8B-B14F-4D97-AF65-F5344CB8AC3E}">
        <p14:creationId xmlns:p14="http://schemas.microsoft.com/office/powerpoint/2010/main" val="173450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</a:t>
            </a:r>
            <a:r>
              <a:rPr lang="lt-LT" b="1" dirty="0" smtClean="0"/>
              <a:t>- ALIEJUS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61" y="2186347"/>
            <a:ext cx="6475615" cy="3433055"/>
          </a:xfrm>
        </p:spPr>
      </p:pic>
    </p:spTree>
    <p:extLst>
      <p:ext uri="{BB962C8B-B14F-4D97-AF65-F5344CB8AC3E}">
        <p14:creationId xmlns:p14="http://schemas.microsoft.com/office/powerpoint/2010/main" val="271592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ŽUVIS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477294"/>
            <a:ext cx="5394959" cy="3507870"/>
          </a:xfrm>
        </p:spPr>
      </p:pic>
    </p:spTree>
    <p:extLst>
      <p:ext uri="{BB962C8B-B14F-4D97-AF65-F5344CB8AC3E}">
        <p14:creationId xmlns:p14="http://schemas.microsoft.com/office/powerpoint/2010/main" val="302697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MAISTO PRODUKTAI – SŪRIS</a:t>
            </a:r>
            <a:endParaRPr lang="lt-LT" b="1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4" y="2269375"/>
            <a:ext cx="6118167" cy="3549533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KIAUŠINIS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15419"/>
            <a:ext cx="4572000" cy="2571750"/>
          </a:xfrm>
        </p:spPr>
      </p:pic>
    </p:spTree>
    <p:extLst>
      <p:ext uri="{BB962C8B-B14F-4D97-AF65-F5344CB8AC3E}">
        <p14:creationId xmlns:p14="http://schemas.microsoft.com/office/powerpoint/2010/main" val="24869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VARŠKĖ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0" y="2078182"/>
            <a:ext cx="6442363" cy="4339244"/>
          </a:xfrm>
        </p:spPr>
      </p:pic>
    </p:spTree>
    <p:extLst>
      <p:ext uri="{BB962C8B-B14F-4D97-AF65-F5344CB8AC3E}">
        <p14:creationId xmlns:p14="http://schemas.microsoft.com/office/powerpoint/2010/main" val="33057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JOGURTAS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1" y="2119746"/>
            <a:ext cx="4846320" cy="3973483"/>
          </a:xfrm>
        </p:spPr>
      </p:pic>
    </p:spTree>
    <p:extLst>
      <p:ext uri="{BB962C8B-B14F-4D97-AF65-F5344CB8AC3E}">
        <p14:creationId xmlns:p14="http://schemas.microsoft.com/office/powerpoint/2010/main" val="251919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PRODUKTAI - </a:t>
            </a:r>
            <a:r>
              <a:rPr lang="lt-LT" b="1" dirty="0" smtClean="0"/>
              <a:t>LEDAI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45810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VAISIAI IR DARŽOVĖS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Mokiniai pasirenka  5 vaisių  ar daržovių (iš paveikslėlio) pavadinimus ir pamokos metu mokosi</a:t>
            </a:r>
          </a:p>
          <a:p>
            <a:r>
              <a:rPr lang="lt-LT" dirty="0" smtClean="0"/>
              <a:t>Pamokos tikslas išmokti  15 naujų žodžių – MAISTO PRODUKTŲ PAVADINIMŲ</a:t>
            </a:r>
          </a:p>
        </p:txBody>
      </p:sp>
    </p:spTree>
    <p:extLst>
      <p:ext uri="{BB962C8B-B14F-4D97-AF65-F5344CB8AC3E}">
        <p14:creationId xmlns:p14="http://schemas.microsoft.com/office/powerpoint/2010/main" val="227732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40" y="838067"/>
            <a:ext cx="8166520" cy="51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2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PRAEITOS PAMOKOS KARTOJIMAS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PRAEITĄ PAMOKĄ MOKĖMĖS – „ŠEIMA“</a:t>
            </a:r>
          </a:p>
          <a:p>
            <a:r>
              <a:rPr lang="lt-LT" dirty="0" smtClean="0"/>
              <a:t>PRISIMINKIME:</a:t>
            </a:r>
          </a:p>
          <a:p>
            <a:r>
              <a:rPr lang="lt-LT" dirty="0" smtClean="0"/>
              <a:t>- Šeimos narių pavadinimus.</a:t>
            </a:r>
          </a:p>
          <a:p>
            <a:r>
              <a:rPr lang="lt-LT" dirty="0" smtClean="0"/>
              <a:t>- Mokytoja skaito tekstą ir liepia atsakyti į klausimus.</a:t>
            </a:r>
          </a:p>
          <a:p>
            <a:r>
              <a:rPr lang="lt-LT" dirty="0" smtClean="0"/>
              <a:t>- Mokiniai su mokytojos pagalba pažymi teisingus atsakymus.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210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VAISIAI IR DARŽOVĖS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Toliau mokosi pasakyti sakinį iš trijų žodžių:</a:t>
            </a:r>
          </a:p>
          <a:p>
            <a:pPr marL="0" indent="0">
              <a:buNone/>
            </a:pPr>
            <a:r>
              <a:rPr lang="lt-LT" dirty="0"/>
              <a:t>    Aš valgau .......</a:t>
            </a:r>
          </a:p>
          <a:p>
            <a:pPr marL="0" indent="0">
              <a:buNone/>
            </a:pPr>
            <a:r>
              <a:rPr lang="lt-LT" dirty="0"/>
              <a:t>    Aš mėgstu </a:t>
            </a:r>
            <a:r>
              <a:rPr lang="lt-LT" dirty="0" smtClean="0"/>
              <a:t>.......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Darbas grupėse: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pasidalinti informacija apie maisto produktus, kuriuos mėgsta valgyti.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Pamokos pabaigoje kartojame išmoktus naujus žodžius.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56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5" y="673331"/>
            <a:ext cx="7872151" cy="56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ŠEIMA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404850"/>
            <a:ext cx="10515600" cy="4929447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Tėtė kalė vinį į sieną. Senelis kabins paveikslą. Jį padovanojo brolis su sesute.  Paveiksle nupieštos anūkė ir senelė. Mama myli dukrą ir sūnų.</a:t>
            </a:r>
          </a:p>
          <a:p>
            <a:r>
              <a:rPr lang="lt-LT" dirty="0" smtClean="0"/>
              <a:t>1. Ką darė tėtė?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Virė sriubą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Kalė vinį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Skaitė knygą</a:t>
            </a:r>
          </a:p>
          <a:p>
            <a:r>
              <a:rPr lang="lt-LT" dirty="0" smtClean="0"/>
              <a:t>2. Ką darys senelis?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Taisys radiją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Kabins paveikslą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Virs sriubą </a:t>
            </a:r>
          </a:p>
          <a:p>
            <a:pPr marL="0" indent="0">
              <a:buNone/>
            </a:pPr>
            <a:endParaRPr lang="lt-LT" dirty="0" smtClean="0"/>
          </a:p>
          <a:p>
            <a:pPr>
              <a:buFont typeface="Wingdings" panose="05000000000000000000" pitchFamily="2" charset="2"/>
              <a:buChar char="q"/>
            </a:pPr>
            <a:endParaRPr lang="lt-LT" dirty="0" smtClean="0"/>
          </a:p>
          <a:p>
            <a:pPr>
              <a:buFont typeface="Wingdings" panose="05000000000000000000" pitchFamily="2" charset="2"/>
              <a:buChar char="q"/>
            </a:pPr>
            <a:endParaRPr lang="lt-LT" dirty="0" smtClean="0"/>
          </a:p>
          <a:p>
            <a:pPr>
              <a:buFont typeface="Wingdings" panose="05000000000000000000" pitchFamily="2" charset="2"/>
              <a:buChar char="q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095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ŠEIMA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lt-LT" dirty="0" smtClean="0"/>
              <a:t>3. Ką padovanojo brolis su sesute?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Paveikslą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Kamuolį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Nuotrauką</a:t>
            </a:r>
          </a:p>
          <a:p>
            <a:pPr marL="0" indent="0">
              <a:buNone/>
            </a:pPr>
            <a:r>
              <a:rPr lang="lt-LT" dirty="0" smtClean="0"/>
              <a:t>4. Kas nupiešta paveiksle?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Mama ir tėtis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Brolis ir sesuo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Senelė ir anūkė</a:t>
            </a:r>
          </a:p>
          <a:p>
            <a:pPr marL="0" indent="0">
              <a:buNone/>
            </a:pPr>
            <a:endParaRPr lang="lt-LT" dirty="0" smtClean="0"/>
          </a:p>
          <a:p>
            <a:pPr>
              <a:buFont typeface="Wingdings" panose="05000000000000000000" pitchFamily="2" charset="2"/>
              <a:buChar char="q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0798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ŠEIMA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5. Ką myli mama?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Tėtį ir senelį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Anūkę ir senelę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Dukrą ir sūnų</a:t>
            </a:r>
          </a:p>
          <a:p>
            <a:pPr>
              <a:buFont typeface="Wingdings" panose="05000000000000000000" pitchFamily="2" charset="2"/>
              <a:buChar char="q"/>
            </a:pPr>
            <a:endParaRPr lang="lt-LT" dirty="0" smtClean="0"/>
          </a:p>
          <a:p>
            <a:pPr>
              <a:buFont typeface="Wingdings" panose="05000000000000000000" pitchFamily="2" charset="2"/>
              <a:buChar char="q"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37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Skelbiama naujos pamokos tema.</a:t>
            </a:r>
          </a:p>
          <a:p>
            <a:r>
              <a:rPr lang="lt-LT" dirty="0" smtClean="0"/>
              <a:t>Pasiruošia žodžius užrašyti į žodynėlį. </a:t>
            </a:r>
          </a:p>
          <a:p>
            <a:r>
              <a:rPr lang="lt-LT" dirty="0" smtClean="0"/>
              <a:t>Žodynėlis yra naudojamas kiekvieną pamoką.</a:t>
            </a:r>
          </a:p>
          <a:p>
            <a:r>
              <a:rPr lang="lt-LT" dirty="0" smtClean="0"/>
              <a:t>Maisto produktus rašau vienaskaita, bet, jeigu mokiniai jau susipažinę su daugiskaitos sąvoka, galima rašyti įvairiai.</a:t>
            </a:r>
          </a:p>
          <a:p>
            <a:r>
              <a:rPr lang="lt-LT" dirty="0" smtClean="0"/>
              <a:t>Kiekvieną naują žodį kartojame penkis kartus.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866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MAISTO PRODUKTAI - DUONA</a:t>
            </a:r>
            <a:endParaRPr lang="lt-LT" b="1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75" y="1828801"/>
            <a:ext cx="5719155" cy="4131424"/>
          </a:xfrm>
        </p:spPr>
      </p:pic>
    </p:spTree>
    <p:extLst>
      <p:ext uri="{BB962C8B-B14F-4D97-AF65-F5344CB8AC3E}">
        <p14:creationId xmlns:p14="http://schemas.microsoft.com/office/powerpoint/2010/main" val="37165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MAISTO </a:t>
            </a:r>
            <a:r>
              <a:rPr lang="lt-LT" b="1" dirty="0" smtClean="0"/>
              <a:t>PRODUKTAI - BULVĖ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07" y="1690688"/>
            <a:ext cx="5054137" cy="4385916"/>
          </a:xfrm>
        </p:spPr>
      </p:pic>
    </p:spTree>
    <p:extLst>
      <p:ext uri="{BB962C8B-B14F-4D97-AF65-F5344CB8AC3E}">
        <p14:creationId xmlns:p14="http://schemas.microsoft.com/office/powerpoint/2010/main" val="204455738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320</Words>
  <Application>Microsoft Office PowerPoint</Application>
  <PresentationFormat>Plačiaekranė</PresentationFormat>
  <Paragraphs>66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„Office“ tema</vt:lpstr>
      <vt:lpstr>Pamoka „MAISTAS“</vt:lpstr>
      <vt:lpstr>PRAEITOS PAMOKOS KARTOJIMAS</vt:lpstr>
      <vt:lpstr>„PowerPoint“ pateiktis</vt:lpstr>
      <vt:lpstr>ŠEIMA</vt:lpstr>
      <vt:lpstr>ŠEIMA</vt:lpstr>
      <vt:lpstr>ŠEIMA</vt:lpstr>
      <vt:lpstr>Tema</vt:lpstr>
      <vt:lpstr>MAISTO PRODUKTAI - DUONA</vt:lpstr>
      <vt:lpstr>MAISTO PRODUKTAI - BULVĖ</vt:lpstr>
      <vt:lpstr>MAISTO PRODUKTAI - MĖSA</vt:lpstr>
      <vt:lpstr>MAISTO PRODUKTAI - ALIEJUS</vt:lpstr>
      <vt:lpstr>MAISTO PRODUKTAI - ŽUVIS</vt:lpstr>
      <vt:lpstr>MAISTO PRODUKTAI – SŪRIS</vt:lpstr>
      <vt:lpstr>MAISTO PRODUKTAI - KIAUŠINIS</vt:lpstr>
      <vt:lpstr>MAISTO PRODUKTAI - VARŠKĖ</vt:lpstr>
      <vt:lpstr>MAISTO PRODUKTAI - JOGURTAS</vt:lpstr>
      <vt:lpstr>MAISTO PRODUKTAI - LEDAI</vt:lpstr>
      <vt:lpstr>VAISIAI IR DARŽOVĖS</vt:lpstr>
      <vt:lpstr>„PowerPoint“ pateiktis</vt:lpstr>
      <vt:lpstr>VAISIAI IR DARŽOVĖS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Direktor</dc:creator>
  <cp:lastModifiedBy>Direktor</cp:lastModifiedBy>
  <cp:revision>30</cp:revision>
  <dcterms:created xsi:type="dcterms:W3CDTF">2022-04-15T04:54:55Z</dcterms:created>
  <dcterms:modified xsi:type="dcterms:W3CDTF">2022-04-15T11:44:48Z</dcterms:modified>
</cp:coreProperties>
</file>