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0">
          <p15:clr>
            <a:srgbClr val="A4A3A4"/>
          </p15:clr>
        </p15:guide>
        <p15:guide id="2" pos="3840">
          <p15:clr>
            <a:srgbClr val="A4A3A4"/>
          </p15:clr>
        </p15:guide>
      </p15:sldGuideLst>
    </p:ext>
    <p:ext uri="GoogleSlidesCustomDataVersion2">
      <go:slidesCustomData xmlns:go="http://customooxmlschemas.google.com/" r:id="rId17" roundtripDataSignature="AMtx7mg5Wh7uUWbPvjIfNMwwDgg0uXTp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9" name="Google Shape;289;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0" name="Google Shape;290;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5" name="Google Shape;375;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5" name="Google Shape;38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6" name="Google Shape;29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5" name="Google Shape;30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5" name="Google Shape;31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5" name="Google Shape;32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5" name="Google Shape;34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5" name="Google Shape;36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10.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3"/>
          <p:cNvSpPr txBox="1"/>
          <p:nvPr>
            <p:ph type="ctrTitle"/>
          </p:nvPr>
        </p:nvSpPr>
        <p:spPr>
          <a:xfrm>
            <a:off x="6416040" y="4434840"/>
            <a:ext cx="4941771" cy="1122202"/>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600"/>
              <a:buFont typeface="Arial"/>
              <a:buNone/>
              <a:defRPr sz="36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3"/>
          <p:cNvSpPr txBox="1"/>
          <p:nvPr>
            <p:ph idx="1" type="subTitle"/>
          </p:nvPr>
        </p:nvSpPr>
        <p:spPr>
          <a:xfrm>
            <a:off x="6416041" y="5586890"/>
            <a:ext cx="4941770" cy="39666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1000"/>
              </a:spcBef>
              <a:spcAft>
                <a:spcPts val="0"/>
              </a:spcAft>
              <a:buClr>
                <a:schemeClr val="dk1"/>
              </a:buClr>
              <a:buSzPts val="1600"/>
              <a:buNone/>
              <a:defRPr sz="16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8" name="Google Shape;18;p13"/>
          <p:cNvPicPr preferRelativeResize="0"/>
          <p:nvPr/>
        </p:nvPicPr>
        <p:blipFill rotWithShape="1">
          <a:blip r:embed="rId2">
            <a:alphaModFix/>
          </a:blip>
          <a:srcRect b="-1" l="9358" r="0" t="23650"/>
          <a:stretch/>
        </p:blipFill>
        <p:spPr>
          <a:xfrm>
            <a:off x="0" y="0"/>
            <a:ext cx="9488312" cy="5054323"/>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Quote">
    <p:spTree>
      <p:nvGrpSpPr>
        <p:cNvPr id="104" name="Shape 104"/>
        <p:cNvGrpSpPr/>
        <p:nvPr/>
      </p:nvGrpSpPr>
      <p:grpSpPr>
        <a:xfrm>
          <a:off x="0" y="0"/>
          <a:ext cx="0" cy="0"/>
          <a:chOff x="0" y="0"/>
          <a:chExt cx="0" cy="0"/>
        </a:xfrm>
      </p:grpSpPr>
      <p:pic>
        <p:nvPicPr>
          <p:cNvPr id="105" name="Google Shape;105;p22"/>
          <p:cNvPicPr preferRelativeResize="0"/>
          <p:nvPr/>
        </p:nvPicPr>
        <p:blipFill rotWithShape="1">
          <a:blip r:embed="rId2">
            <a:alphaModFix/>
          </a:blip>
          <a:srcRect b="0" l="0" r="0" t="0"/>
          <a:stretch/>
        </p:blipFill>
        <p:spPr>
          <a:xfrm>
            <a:off x="0" y="0"/>
            <a:ext cx="5581650" cy="6858000"/>
          </a:xfrm>
          <a:prstGeom prst="rect">
            <a:avLst/>
          </a:prstGeom>
          <a:noFill/>
          <a:ln>
            <a:noFill/>
          </a:ln>
        </p:spPr>
      </p:pic>
      <p:sp>
        <p:nvSpPr>
          <p:cNvPr id="106" name="Google Shape;106;p22"/>
          <p:cNvSpPr txBox="1"/>
          <p:nvPr>
            <p:ph type="title"/>
          </p:nvPr>
        </p:nvSpPr>
        <p:spPr>
          <a:xfrm>
            <a:off x="5920169" y="1152771"/>
            <a:ext cx="5431971" cy="846301"/>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2800"/>
              <a:buFont typeface="Arial"/>
              <a:buNone/>
              <a:defRPr sz="2800" cap="none">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cxnSp>
        <p:nvCxnSpPr>
          <p:cNvPr id="107" name="Google Shape;107;p22"/>
          <p:cNvCxnSpPr/>
          <p:nvPr/>
        </p:nvCxnSpPr>
        <p:spPr>
          <a:xfrm flipH="1" rot="10800000">
            <a:off x="2209800" y="0"/>
            <a:ext cx="2438400" cy="6858000"/>
          </a:xfrm>
          <a:prstGeom prst="straightConnector1">
            <a:avLst/>
          </a:prstGeom>
          <a:noFill/>
          <a:ln cap="flat" cmpd="sng" w="9525">
            <a:solidFill>
              <a:schemeClr val="dk1"/>
            </a:solidFill>
            <a:prstDash val="solid"/>
            <a:miter lim="800000"/>
            <a:headEnd len="sm" w="sm" type="none"/>
            <a:tailEnd len="sm" w="sm" type="none"/>
          </a:ln>
        </p:spPr>
      </p:cxnSp>
      <p:sp>
        <p:nvSpPr>
          <p:cNvPr id="108" name="Google Shape;108;p22"/>
          <p:cNvSpPr txBox="1"/>
          <p:nvPr>
            <p:ph idx="1" type="body"/>
          </p:nvPr>
        </p:nvSpPr>
        <p:spPr>
          <a:xfrm>
            <a:off x="5922254" y="2469515"/>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cap="none">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9" name="Google Shape;109;p22"/>
          <p:cNvSpPr txBox="1"/>
          <p:nvPr>
            <p:ph idx="2" type="body"/>
          </p:nvPr>
        </p:nvSpPr>
        <p:spPr>
          <a:xfrm>
            <a:off x="5921828" y="2798940"/>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0" name="Google Shape;110;p22"/>
          <p:cNvSpPr txBox="1"/>
          <p:nvPr>
            <p:ph idx="3" type="body"/>
          </p:nvPr>
        </p:nvSpPr>
        <p:spPr>
          <a:xfrm>
            <a:off x="5922254" y="3569311"/>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cap="none">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1" name="Google Shape;111;p22"/>
          <p:cNvSpPr txBox="1"/>
          <p:nvPr>
            <p:ph idx="4" type="body"/>
          </p:nvPr>
        </p:nvSpPr>
        <p:spPr>
          <a:xfrm>
            <a:off x="5921828" y="3898736"/>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22"/>
          <p:cNvSpPr txBox="1"/>
          <p:nvPr>
            <p:ph idx="5" type="body"/>
          </p:nvPr>
        </p:nvSpPr>
        <p:spPr>
          <a:xfrm>
            <a:off x="5922254" y="4669107"/>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cap="none">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22"/>
          <p:cNvSpPr txBox="1"/>
          <p:nvPr>
            <p:ph idx="6" type="body"/>
          </p:nvPr>
        </p:nvSpPr>
        <p:spPr>
          <a:xfrm>
            <a:off x="5921828" y="4998532"/>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4" name="Google Shape;114;p22"/>
          <p:cNvSpPr txBox="1"/>
          <p:nvPr>
            <p:ph idx="10" type="dt"/>
          </p:nvPr>
        </p:nvSpPr>
        <p:spPr>
          <a:xfrm>
            <a:off x="5919680" y="6356350"/>
            <a:ext cx="947516"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5" name="Google Shape;115;p22"/>
          <p:cNvSpPr txBox="1"/>
          <p:nvPr>
            <p:ph idx="11" type="ftr"/>
          </p:nvPr>
        </p:nvSpPr>
        <p:spPr>
          <a:xfrm>
            <a:off x="7161955" y="6356350"/>
            <a:ext cx="3243942"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22"/>
          <p:cNvSpPr txBox="1"/>
          <p:nvPr>
            <p:ph idx="12" type="sldNum"/>
          </p:nvPr>
        </p:nvSpPr>
        <p:spPr>
          <a:xfrm>
            <a:off x="10700656" y="6356350"/>
            <a:ext cx="653143"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ntent">
  <p:cSld name="Three Content">
    <p:bg>
      <p:bgPr>
        <a:solidFill>
          <a:schemeClr val="lt1"/>
        </a:solidFill>
      </p:bgPr>
    </p:bg>
    <p:spTree>
      <p:nvGrpSpPr>
        <p:cNvPr id="117" name="Shape 117"/>
        <p:cNvGrpSpPr/>
        <p:nvPr/>
      </p:nvGrpSpPr>
      <p:grpSpPr>
        <a:xfrm>
          <a:off x="0" y="0"/>
          <a:ext cx="0" cy="0"/>
          <a:chOff x="0" y="0"/>
          <a:chExt cx="0" cy="0"/>
        </a:xfrm>
      </p:grpSpPr>
      <p:sp>
        <p:nvSpPr>
          <p:cNvPr id="118" name="Google Shape;118;p23"/>
          <p:cNvSpPr txBox="1"/>
          <p:nvPr>
            <p:ph type="title"/>
          </p:nvPr>
        </p:nvSpPr>
        <p:spPr>
          <a:xfrm>
            <a:off x="1885156" y="892177"/>
            <a:ext cx="8421688" cy="13255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dk1"/>
              </a:buClr>
              <a:buSzPts val="2800"/>
              <a:buFont typeface="Arial"/>
              <a:buNone/>
              <a:defRPr sz="2800" cap="none">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9" name="Google Shape;119;p23"/>
          <p:cNvSpPr txBox="1"/>
          <p:nvPr>
            <p:ph idx="1" type="body"/>
          </p:nvPr>
        </p:nvSpPr>
        <p:spPr>
          <a:xfrm>
            <a:off x="1243104" y="2776936"/>
            <a:ext cx="2882475"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cap="none">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20" name="Google Shape;120;p23"/>
          <p:cNvSpPr txBox="1"/>
          <p:nvPr>
            <p:ph idx="2" type="body"/>
          </p:nvPr>
        </p:nvSpPr>
        <p:spPr>
          <a:xfrm>
            <a:off x="1243104" y="3834606"/>
            <a:ext cx="2882475" cy="199786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lvl1pPr>
            <a:lvl2pPr indent="-228600" lvl="1" marL="914400" algn="l">
              <a:lnSpc>
                <a:spcPct val="100000"/>
              </a:lnSpc>
              <a:spcBef>
                <a:spcPts val="500"/>
              </a:spcBef>
              <a:spcAft>
                <a:spcPts val="0"/>
              </a:spcAft>
              <a:buClr>
                <a:schemeClr val="dk1"/>
              </a:buClr>
              <a:buSzPts val="1400"/>
              <a:buNone/>
              <a:defRPr sz="1400"/>
            </a:lvl2pPr>
            <a:lvl3pPr indent="-228600" lvl="2" marL="1371600" algn="l">
              <a:lnSpc>
                <a:spcPct val="100000"/>
              </a:lnSpc>
              <a:spcBef>
                <a:spcPts val="500"/>
              </a:spcBef>
              <a:spcAft>
                <a:spcPts val="0"/>
              </a:spcAft>
              <a:buClr>
                <a:schemeClr val="dk1"/>
              </a:buClr>
              <a:buSzPts val="1400"/>
              <a:buNone/>
              <a:defRPr sz="1400"/>
            </a:lvl3pPr>
            <a:lvl4pPr indent="-228600" lvl="3" marL="1828800" algn="l">
              <a:lnSpc>
                <a:spcPct val="100000"/>
              </a:lnSpc>
              <a:spcBef>
                <a:spcPts val="500"/>
              </a:spcBef>
              <a:spcAft>
                <a:spcPts val="0"/>
              </a:spcAft>
              <a:buClr>
                <a:schemeClr val="dk1"/>
              </a:buClr>
              <a:buSzPts val="1400"/>
              <a:buNone/>
              <a:defRPr sz="1400"/>
            </a:lvl4pPr>
            <a:lvl5pPr indent="-228600" lvl="4" marL="2286000" algn="l">
              <a:lnSpc>
                <a:spcPct val="10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1" name="Google Shape;121;p23"/>
          <p:cNvSpPr txBox="1"/>
          <p:nvPr>
            <p:ph idx="3" type="body"/>
          </p:nvPr>
        </p:nvSpPr>
        <p:spPr>
          <a:xfrm>
            <a:off x="4647665" y="2776936"/>
            <a:ext cx="289667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cap="none">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22" name="Google Shape;122;p23"/>
          <p:cNvSpPr txBox="1"/>
          <p:nvPr>
            <p:ph idx="4" type="body"/>
          </p:nvPr>
        </p:nvSpPr>
        <p:spPr>
          <a:xfrm>
            <a:off x="4647665" y="3834606"/>
            <a:ext cx="2896671" cy="199786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lvl1pPr>
            <a:lvl2pPr indent="-228600" lvl="1" marL="914400" algn="l">
              <a:lnSpc>
                <a:spcPct val="100000"/>
              </a:lnSpc>
              <a:spcBef>
                <a:spcPts val="500"/>
              </a:spcBef>
              <a:spcAft>
                <a:spcPts val="0"/>
              </a:spcAft>
              <a:buClr>
                <a:schemeClr val="dk1"/>
              </a:buClr>
              <a:buSzPts val="1400"/>
              <a:buNone/>
              <a:defRPr sz="1400"/>
            </a:lvl2pPr>
            <a:lvl3pPr indent="-228600" lvl="2" marL="1371600" algn="l">
              <a:lnSpc>
                <a:spcPct val="100000"/>
              </a:lnSpc>
              <a:spcBef>
                <a:spcPts val="500"/>
              </a:spcBef>
              <a:spcAft>
                <a:spcPts val="0"/>
              </a:spcAft>
              <a:buClr>
                <a:schemeClr val="dk1"/>
              </a:buClr>
              <a:buSzPts val="1400"/>
              <a:buNone/>
              <a:defRPr sz="1400"/>
            </a:lvl3pPr>
            <a:lvl4pPr indent="-228600" lvl="3" marL="1828800" algn="l">
              <a:lnSpc>
                <a:spcPct val="100000"/>
              </a:lnSpc>
              <a:spcBef>
                <a:spcPts val="500"/>
              </a:spcBef>
              <a:spcAft>
                <a:spcPts val="0"/>
              </a:spcAft>
              <a:buClr>
                <a:schemeClr val="dk1"/>
              </a:buClr>
              <a:buSzPts val="1400"/>
              <a:buNone/>
              <a:defRPr sz="1400"/>
            </a:lvl4pPr>
            <a:lvl5pPr indent="-228600" lvl="4" marL="2286000" algn="l">
              <a:lnSpc>
                <a:spcPct val="10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123" name="Google Shape;123;p23"/>
          <p:cNvCxnSpPr/>
          <p:nvPr/>
        </p:nvCxnSpPr>
        <p:spPr>
          <a:xfrm flipH="1">
            <a:off x="0" y="0"/>
            <a:ext cx="1238250" cy="3105150"/>
          </a:xfrm>
          <a:prstGeom prst="straightConnector1">
            <a:avLst/>
          </a:prstGeom>
          <a:noFill/>
          <a:ln cap="flat" cmpd="sng" w="9525">
            <a:solidFill>
              <a:schemeClr val="dk1"/>
            </a:solidFill>
            <a:prstDash val="solid"/>
            <a:miter lim="800000"/>
            <a:headEnd len="sm" w="sm" type="none"/>
            <a:tailEnd len="sm" w="sm" type="none"/>
          </a:ln>
        </p:spPr>
      </p:cxnSp>
      <p:cxnSp>
        <p:nvCxnSpPr>
          <p:cNvPr id="124" name="Google Shape;124;p23"/>
          <p:cNvCxnSpPr/>
          <p:nvPr/>
        </p:nvCxnSpPr>
        <p:spPr>
          <a:xfrm flipH="1">
            <a:off x="0" y="0"/>
            <a:ext cx="2238376" cy="2476500"/>
          </a:xfrm>
          <a:prstGeom prst="straightConnector1">
            <a:avLst/>
          </a:prstGeom>
          <a:noFill/>
          <a:ln cap="flat" cmpd="sng" w="9525">
            <a:solidFill>
              <a:schemeClr val="dk1"/>
            </a:solidFill>
            <a:prstDash val="solid"/>
            <a:miter lim="800000"/>
            <a:headEnd len="sm" w="sm" type="none"/>
            <a:tailEnd len="sm" w="sm" type="none"/>
          </a:ln>
        </p:spPr>
      </p:cxnSp>
      <p:sp>
        <p:nvSpPr>
          <p:cNvPr id="125" name="Google Shape;125;p23"/>
          <p:cNvSpPr txBox="1"/>
          <p:nvPr>
            <p:ph idx="5" type="body"/>
          </p:nvPr>
        </p:nvSpPr>
        <p:spPr>
          <a:xfrm>
            <a:off x="8066421" y="2776936"/>
            <a:ext cx="2882475"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cap="none">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26" name="Google Shape;126;p23"/>
          <p:cNvSpPr txBox="1"/>
          <p:nvPr>
            <p:ph idx="6" type="body"/>
          </p:nvPr>
        </p:nvSpPr>
        <p:spPr>
          <a:xfrm>
            <a:off x="8066421" y="3834606"/>
            <a:ext cx="2882475" cy="199786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lvl1pPr>
            <a:lvl2pPr indent="-228600" lvl="1" marL="914400" algn="l">
              <a:lnSpc>
                <a:spcPct val="100000"/>
              </a:lnSpc>
              <a:spcBef>
                <a:spcPts val="500"/>
              </a:spcBef>
              <a:spcAft>
                <a:spcPts val="0"/>
              </a:spcAft>
              <a:buClr>
                <a:schemeClr val="dk1"/>
              </a:buClr>
              <a:buSzPts val="1400"/>
              <a:buNone/>
              <a:defRPr sz="1400"/>
            </a:lvl2pPr>
            <a:lvl3pPr indent="-228600" lvl="2" marL="1371600" algn="l">
              <a:lnSpc>
                <a:spcPct val="100000"/>
              </a:lnSpc>
              <a:spcBef>
                <a:spcPts val="500"/>
              </a:spcBef>
              <a:spcAft>
                <a:spcPts val="0"/>
              </a:spcAft>
              <a:buClr>
                <a:schemeClr val="dk1"/>
              </a:buClr>
              <a:buSzPts val="1400"/>
              <a:buNone/>
              <a:defRPr sz="1400"/>
            </a:lvl3pPr>
            <a:lvl4pPr indent="-228600" lvl="3" marL="1828800" algn="l">
              <a:lnSpc>
                <a:spcPct val="100000"/>
              </a:lnSpc>
              <a:spcBef>
                <a:spcPts val="500"/>
              </a:spcBef>
              <a:spcAft>
                <a:spcPts val="0"/>
              </a:spcAft>
              <a:buClr>
                <a:schemeClr val="dk1"/>
              </a:buClr>
              <a:buSzPts val="1400"/>
              <a:buNone/>
              <a:defRPr sz="1400"/>
            </a:lvl4pPr>
            <a:lvl5pPr indent="-228600" lvl="4" marL="2286000" algn="l">
              <a:lnSpc>
                <a:spcPct val="10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7" name="Google Shape;127;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9" name="Google Shape;129;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ntent">
  <p:cSld name="3  Content">
    <p:bg>
      <p:bgPr>
        <a:solidFill>
          <a:schemeClr val="dk1"/>
        </a:solidFill>
      </p:bgPr>
    </p:bg>
    <p:spTree>
      <p:nvGrpSpPr>
        <p:cNvPr id="130" name="Shape 130"/>
        <p:cNvGrpSpPr/>
        <p:nvPr/>
      </p:nvGrpSpPr>
      <p:grpSpPr>
        <a:xfrm>
          <a:off x="0" y="0"/>
          <a:ext cx="0" cy="0"/>
          <a:chOff x="0" y="0"/>
          <a:chExt cx="0" cy="0"/>
        </a:xfrm>
      </p:grpSpPr>
      <p:sp>
        <p:nvSpPr>
          <p:cNvPr id="131" name="Google Shape;131;p24"/>
          <p:cNvSpPr txBox="1"/>
          <p:nvPr>
            <p:ph type="title"/>
          </p:nvPr>
        </p:nvSpPr>
        <p:spPr>
          <a:xfrm>
            <a:off x="1885156" y="892177"/>
            <a:ext cx="8421688" cy="13255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2800"/>
              <a:buFont typeface="Arial"/>
              <a:buNone/>
              <a:defRPr sz="2800" cap="none">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32" name="Google Shape;132;p24"/>
          <p:cNvPicPr preferRelativeResize="0"/>
          <p:nvPr/>
        </p:nvPicPr>
        <p:blipFill rotWithShape="1">
          <a:blip r:embed="rId2">
            <a:alphaModFix/>
          </a:blip>
          <a:srcRect b="0" l="0" r="0" t="0"/>
          <a:stretch/>
        </p:blipFill>
        <p:spPr>
          <a:xfrm>
            <a:off x="1465141" y="2358007"/>
            <a:ext cx="2438400" cy="2019300"/>
          </a:xfrm>
          <a:prstGeom prst="rect">
            <a:avLst/>
          </a:prstGeom>
          <a:noFill/>
          <a:ln>
            <a:noFill/>
          </a:ln>
        </p:spPr>
      </p:pic>
      <p:pic>
        <p:nvPicPr>
          <p:cNvPr id="133" name="Google Shape;133;p24"/>
          <p:cNvPicPr preferRelativeResize="0"/>
          <p:nvPr/>
        </p:nvPicPr>
        <p:blipFill rotWithShape="1">
          <a:blip r:embed="rId3">
            <a:alphaModFix/>
          </a:blip>
          <a:srcRect b="0" l="0" r="0" t="0"/>
          <a:stretch/>
        </p:blipFill>
        <p:spPr>
          <a:xfrm>
            <a:off x="5000625" y="2531837"/>
            <a:ext cx="2190750" cy="1943100"/>
          </a:xfrm>
          <a:prstGeom prst="rect">
            <a:avLst/>
          </a:prstGeom>
          <a:noFill/>
          <a:ln>
            <a:noFill/>
          </a:ln>
        </p:spPr>
      </p:pic>
      <p:pic>
        <p:nvPicPr>
          <p:cNvPr id="134" name="Google Shape;134;p24"/>
          <p:cNvPicPr preferRelativeResize="0"/>
          <p:nvPr/>
        </p:nvPicPr>
        <p:blipFill rotWithShape="1">
          <a:blip r:embed="rId4">
            <a:alphaModFix/>
          </a:blip>
          <a:srcRect b="0" l="0" r="0" t="0"/>
          <a:stretch/>
        </p:blipFill>
        <p:spPr>
          <a:xfrm>
            <a:off x="8345608" y="2421056"/>
            <a:ext cx="2324100" cy="2057400"/>
          </a:xfrm>
          <a:prstGeom prst="rect">
            <a:avLst/>
          </a:prstGeom>
          <a:noFill/>
          <a:ln>
            <a:noFill/>
          </a:ln>
        </p:spPr>
      </p:pic>
      <p:sp>
        <p:nvSpPr>
          <p:cNvPr id="135" name="Google Shape;135;p24"/>
          <p:cNvSpPr txBox="1"/>
          <p:nvPr>
            <p:ph idx="1" type="body"/>
          </p:nvPr>
        </p:nvSpPr>
        <p:spPr>
          <a:xfrm>
            <a:off x="2063855" y="3064615"/>
            <a:ext cx="1240971" cy="823912"/>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4000"/>
              <a:buNone/>
              <a:defRPr sz="4000" cap="none">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36" name="Google Shape;136;p24"/>
          <p:cNvSpPr txBox="1"/>
          <p:nvPr>
            <p:ph idx="2" type="body"/>
          </p:nvPr>
        </p:nvSpPr>
        <p:spPr>
          <a:xfrm>
            <a:off x="5475514" y="3064615"/>
            <a:ext cx="1240971" cy="823912"/>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4000"/>
              <a:buNone/>
              <a:defRPr sz="4000" cap="none">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37" name="Google Shape;137;p24"/>
          <p:cNvSpPr txBox="1"/>
          <p:nvPr>
            <p:ph idx="3" type="body"/>
          </p:nvPr>
        </p:nvSpPr>
        <p:spPr>
          <a:xfrm>
            <a:off x="8887174" y="3064615"/>
            <a:ext cx="1240971" cy="823912"/>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4000"/>
              <a:buNone/>
              <a:defRPr sz="4000" cap="none">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38" name="Google Shape;138;p24"/>
          <p:cNvSpPr txBox="1"/>
          <p:nvPr>
            <p:ph idx="4" type="body"/>
          </p:nvPr>
        </p:nvSpPr>
        <p:spPr>
          <a:xfrm>
            <a:off x="1129698" y="4824188"/>
            <a:ext cx="3124093" cy="462927"/>
          </a:xfrm>
          <a:prstGeom prst="rect">
            <a:avLst/>
          </a:prstGeom>
          <a:noFill/>
          <a:ln>
            <a:noFill/>
          </a:ln>
        </p:spPr>
        <p:txBody>
          <a:bodyPr anchorCtr="0" anchor="t" bIns="45700" lIns="91425" spcFirstLastPara="1" rIns="91425" wrap="square" tIns="45700">
            <a:noAutofit/>
          </a:bodyPr>
          <a:lstStyle>
            <a:lvl1pPr indent="-228600" lvl="0" marL="457200" algn="ctr">
              <a:lnSpc>
                <a:spcPct val="100000"/>
              </a:lnSpc>
              <a:spcBef>
                <a:spcPts val="1000"/>
              </a:spcBef>
              <a:spcAft>
                <a:spcPts val="0"/>
              </a:spcAft>
              <a:buClr>
                <a:schemeClr val="lt1"/>
              </a:buClr>
              <a:buSzPts val="2000"/>
              <a:buNone/>
              <a:defRPr sz="2000" cap="none">
                <a:solidFill>
                  <a:schemeClr val="lt1"/>
                </a:solidFill>
              </a:defRPr>
            </a:lvl1pPr>
            <a:lvl2pPr indent="-228600" lvl="1" marL="914400" algn="l">
              <a:lnSpc>
                <a:spcPct val="100000"/>
              </a:lnSpc>
              <a:spcBef>
                <a:spcPts val="500"/>
              </a:spcBef>
              <a:spcAft>
                <a:spcPts val="0"/>
              </a:spcAft>
              <a:buClr>
                <a:schemeClr val="lt1"/>
              </a:buClr>
              <a:buSzPts val="1400"/>
              <a:buNone/>
              <a:defRPr sz="1400">
                <a:solidFill>
                  <a:schemeClr val="lt1"/>
                </a:solidFill>
              </a:defRPr>
            </a:lvl2pPr>
            <a:lvl3pPr indent="-228600" lvl="2" marL="1371600" algn="l">
              <a:lnSpc>
                <a:spcPct val="100000"/>
              </a:lnSpc>
              <a:spcBef>
                <a:spcPts val="500"/>
              </a:spcBef>
              <a:spcAft>
                <a:spcPts val="0"/>
              </a:spcAft>
              <a:buClr>
                <a:schemeClr val="lt1"/>
              </a:buClr>
              <a:buSzPts val="1400"/>
              <a:buNone/>
              <a:defRPr sz="1400">
                <a:solidFill>
                  <a:schemeClr val="lt1"/>
                </a:solidFill>
              </a:defRPr>
            </a:lvl3pPr>
            <a:lvl4pPr indent="-228600" lvl="3" marL="1828800" algn="l">
              <a:lnSpc>
                <a:spcPct val="100000"/>
              </a:lnSpc>
              <a:spcBef>
                <a:spcPts val="500"/>
              </a:spcBef>
              <a:spcAft>
                <a:spcPts val="0"/>
              </a:spcAft>
              <a:buClr>
                <a:schemeClr val="lt1"/>
              </a:buClr>
              <a:buSzPts val="1400"/>
              <a:buNone/>
              <a:defRPr sz="1400">
                <a:solidFill>
                  <a:schemeClr val="lt1"/>
                </a:solidFill>
              </a:defRPr>
            </a:lvl4pPr>
            <a:lvl5pPr indent="-228600" lvl="4" marL="2286000" algn="l">
              <a:lnSpc>
                <a:spcPct val="100000"/>
              </a:lnSpc>
              <a:spcBef>
                <a:spcPts val="500"/>
              </a:spcBef>
              <a:spcAft>
                <a:spcPts val="0"/>
              </a:spcAft>
              <a:buClr>
                <a:schemeClr val="lt1"/>
              </a:buClr>
              <a:buSzPts val="1400"/>
              <a:buNone/>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9" name="Google Shape;139;p24"/>
          <p:cNvSpPr txBox="1"/>
          <p:nvPr>
            <p:ph idx="5" type="body"/>
          </p:nvPr>
        </p:nvSpPr>
        <p:spPr>
          <a:xfrm>
            <a:off x="1129698" y="5280763"/>
            <a:ext cx="3124093" cy="462927"/>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1000"/>
              </a:spcBef>
              <a:spcAft>
                <a:spcPts val="0"/>
              </a:spcAft>
              <a:buClr>
                <a:schemeClr val="lt1"/>
              </a:buClr>
              <a:buSzPts val="1400"/>
              <a:buNone/>
              <a:defRPr sz="1400" cap="none">
                <a:solidFill>
                  <a:schemeClr val="lt1"/>
                </a:solidFill>
              </a:defRPr>
            </a:lvl1pPr>
            <a:lvl2pPr indent="-228600" lvl="1" marL="914400" algn="l">
              <a:lnSpc>
                <a:spcPct val="100000"/>
              </a:lnSpc>
              <a:spcBef>
                <a:spcPts val="500"/>
              </a:spcBef>
              <a:spcAft>
                <a:spcPts val="0"/>
              </a:spcAft>
              <a:buClr>
                <a:schemeClr val="lt1"/>
              </a:buClr>
              <a:buSzPts val="1400"/>
              <a:buNone/>
              <a:defRPr sz="1400">
                <a:solidFill>
                  <a:schemeClr val="lt1"/>
                </a:solidFill>
              </a:defRPr>
            </a:lvl2pPr>
            <a:lvl3pPr indent="-228600" lvl="2" marL="1371600" algn="l">
              <a:lnSpc>
                <a:spcPct val="100000"/>
              </a:lnSpc>
              <a:spcBef>
                <a:spcPts val="500"/>
              </a:spcBef>
              <a:spcAft>
                <a:spcPts val="0"/>
              </a:spcAft>
              <a:buClr>
                <a:schemeClr val="lt1"/>
              </a:buClr>
              <a:buSzPts val="1400"/>
              <a:buNone/>
              <a:defRPr sz="1400">
                <a:solidFill>
                  <a:schemeClr val="lt1"/>
                </a:solidFill>
              </a:defRPr>
            </a:lvl3pPr>
            <a:lvl4pPr indent="-228600" lvl="3" marL="1828800" algn="l">
              <a:lnSpc>
                <a:spcPct val="100000"/>
              </a:lnSpc>
              <a:spcBef>
                <a:spcPts val="500"/>
              </a:spcBef>
              <a:spcAft>
                <a:spcPts val="0"/>
              </a:spcAft>
              <a:buClr>
                <a:schemeClr val="lt1"/>
              </a:buClr>
              <a:buSzPts val="1400"/>
              <a:buNone/>
              <a:defRPr sz="1400">
                <a:solidFill>
                  <a:schemeClr val="lt1"/>
                </a:solidFill>
              </a:defRPr>
            </a:lvl4pPr>
            <a:lvl5pPr indent="-228600" lvl="4" marL="2286000" algn="l">
              <a:lnSpc>
                <a:spcPct val="100000"/>
              </a:lnSpc>
              <a:spcBef>
                <a:spcPts val="500"/>
              </a:spcBef>
              <a:spcAft>
                <a:spcPts val="0"/>
              </a:spcAft>
              <a:buClr>
                <a:schemeClr val="lt1"/>
              </a:buClr>
              <a:buSzPts val="1400"/>
              <a:buNone/>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0" name="Google Shape;140;p24"/>
          <p:cNvSpPr txBox="1"/>
          <p:nvPr>
            <p:ph idx="6" type="body"/>
          </p:nvPr>
        </p:nvSpPr>
        <p:spPr>
          <a:xfrm>
            <a:off x="4526261" y="4824188"/>
            <a:ext cx="3139479" cy="462927"/>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1000"/>
              </a:spcBef>
              <a:spcAft>
                <a:spcPts val="0"/>
              </a:spcAft>
              <a:buClr>
                <a:schemeClr val="lt1"/>
              </a:buClr>
              <a:buSzPts val="2000"/>
              <a:buNone/>
              <a:defRPr sz="2000" cap="none">
                <a:solidFill>
                  <a:schemeClr val="lt1"/>
                </a:solidFill>
              </a:defRPr>
            </a:lvl1pPr>
            <a:lvl2pPr indent="-228600" lvl="1" marL="914400" algn="l">
              <a:lnSpc>
                <a:spcPct val="100000"/>
              </a:lnSpc>
              <a:spcBef>
                <a:spcPts val="500"/>
              </a:spcBef>
              <a:spcAft>
                <a:spcPts val="0"/>
              </a:spcAft>
              <a:buClr>
                <a:schemeClr val="lt1"/>
              </a:buClr>
              <a:buSzPts val="2000"/>
              <a:buNone/>
              <a:defRPr sz="2000" cap="none">
                <a:solidFill>
                  <a:schemeClr val="lt1"/>
                </a:solidFill>
              </a:defRPr>
            </a:lvl2pPr>
            <a:lvl3pPr indent="-228600" lvl="2" marL="1371600" algn="l">
              <a:lnSpc>
                <a:spcPct val="100000"/>
              </a:lnSpc>
              <a:spcBef>
                <a:spcPts val="500"/>
              </a:spcBef>
              <a:spcAft>
                <a:spcPts val="0"/>
              </a:spcAft>
              <a:buClr>
                <a:schemeClr val="lt1"/>
              </a:buClr>
              <a:buSzPts val="1400"/>
              <a:buNone/>
              <a:defRPr sz="1400">
                <a:solidFill>
                  <a:schemeClr val="lt1"/>
                </a:solidFill>
              </a:defRPr>
            </a:lvl3pPr>
            <a:lvl4pPr indent="-228600" lvl="3" marL="1828800" algn="l">
              <a:lnSpc>
                <a:spcPct val="100000"/>
              </a:lnSpc>
              <a:spcBef>
                <a:spcPts val="500"/>
              </a:spcBef>
              <a:spcAft>
                <a:spcPts val="0"/>
              </a:spcAft>
              <a:buClr>
                <a:schemeClr val="lt1"/>
              </a:buClr>
              <a:buSzPts val="1400"/>
              <a:buNone/>
              <a:defRPr sz="1400">
                <a:solidFill>
                  <a:schemeClr val="lt1"/>
                </a:solidFill>
              </a:defRPr>
            </a:lvl4pPr>
            <a:lvl5pPr indent="-228600" lvl="4" marL="2286000" algn="l">
              <a:lnSpc>
                <a:spcPct val="100000"/>
              </a:lnSpc>
              <a:spcBef>
                <a:spcPts val="500"/>
              </a:spcBef>
              <a:spcAft>
                <a:spcPts val="0"/>
              </a:spcAft>
              <a:buClr>
                <a:schemeClr val="lt1"/>
              </a:buClr>
              <a:buSzPts val="1400"/>
              <a:buNone/>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4"/>
          <p:cNvSpPr txBox="1"/>
          <p:nvPr>
            <p:ph idx="7" type="body"/>
          </p:nvPr>
        </p:nvSpPr>
        <p:spPr>
          <a:xfrm>
            <a:off x="4526261" y="5280763"/>
            <a:ext cx="3139479" cy="462927"/>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1000"/>
              </a:spcBef>
              <a:spcAft>
                <a:spcPts val="0"/>
              </a:spcAft>
              <a:buClr>
                <a:schemeClr val="lt1"/>
              </a:buClr>
              <a:buSzPts val="1400"/>
              <a:buNone/>
              <a:defRPr sz="1400" cap="none">
                <a:solidFill>
                  <a:schemeClr val="lt1"/>
                </a:solidFill>
              </a:defRPr>
            </a:lvl1pPr>
            <a:lvl2pPr indent="-228600" lvl="1" marL="914400" algn="ctr">
              <a:lnSpc>
                <a:spcPct val="100000"/>
              </a:lnSpc>
              <a:spcBef>
                <a:spcPts val="500"/>
              </a:spcBef>
              <a:spcAft>
                <a:spcPts val="0"/>
              </a:spcAft>
              <a:buClr>
                <a:schemeClr val="lt1"/>
              </a:buClr>
              <a:buSzPts val="1400"/>
              <a:buNone/>
              <a:defRPr sz="1400" cap="none">
                <a:solidFill>
                  <a:schemeClr val="lt1"/>
                </a:solidFill>
              </a:defRPr>
            </a:lvl2pPr>
            <a:lvl3pPr indent="-228600" lvl="2" marL="1371600" algn="l">
              <a:lnSpc>
                <a:spcPct val="100000"/>
              </a:lnSpc>
              <a:spcBef>
                <a:spcPts val="500"/>
              </a:spcBef>
              <a:spcAft>
                <a:spcPts val="0"/>
              </a:spcAft>
              <a:buClr>
                <a:schemeClr val="lt1"/>
              </a:buClr>
              <a:buSzPts val="1400"/>
              <a:buNone/>
              <a:defRPr sz="1400">
                <a:solidFill>
                  <a:schemeClr val="lt1"/>
                </a:solidFill>
              </a:defRPr>
            </a:lvl3pPr>
            <a:lvl4pPr indent="-228600" lvl="3" marL="1828800" algn="l">
              <a:lnSpc>
                <a:spcPct val="100000"/>
              </a:lnSpc>
              <a:spcBef>
                <a:spcPts val="500"/>
              </a:spcBef>
              <a:spcAft>
                <a:spcPts val="0"/>
              </a:spcAft>
              <a:buClr>
                <a:schemeClr val="lt1"/>
              </a:buClr>
              <a:buSzPts val="1400"/>
              <a:buNone/>
              <a:defRPr sz="1400">
                <a:solidFill>
                  <a:schemeClr val="lt1"/>
                </a:solidFill>
              </a:defRPr>
            </a:lvl4pPr>
            <a:lvl5pPr indent="-228600" lvl="4" marL="2286000" algn="l">
              <a:lnSpc>
                <a:spcPct val="100000"/>
              </a:lnSpc>
              <a:spcBef>
                <a:spcPts val="500"/>
              </a:spcBef>
              <a:spcAft>
                <a:spcPts val="0"/>
              </a:spcAft>
              <a:buClr>
                <a:schemeClr val="lt1"/>
              </a:buClr>
              <a:buSzPts val="1400"/>
              <a:buNone/>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4"/>
          <p:cNvSpPr txBox="1"/>
          <p:nvPr>
            <p:ph idx="8" type="body"/>
          </p:nvPr>
        </p:nvSpPr>
        <p:spPr>
          <a:xfrm>
            <a:off x="7938210" y="4824188"/>
            <a:ext cx="3124093" cy="462927"/>
          </a:xfrm>
          <a:prstGeom prst="rect">
            <a:avLst/>
          </a:prstGeom>
          <a:noFill/>
          <a:ln>
            <a:noFill/>
          </a:ln>
        </p:spPr>
        <p:txBody>
          <a:bodyPr anchorCtr="0" anchor="t" bIns="45700" lIns="91425" spcFirstLastPara="1" rIns="91425" wrap="square" tIns="45700">
            <a:noAutofit/>
          </a:bodyPr>
          <a:lstStyle>
            <a:lvl1pPr indent="-228600" lvl="0" marL="457200" algn="ctr">
              <a:lnSpc>
                <a:spcPct val="100000"/>
              </a:lnSpc>
              <a:spcBef>
                <a:spcPts val="1000"/>
              </a:spcBef>
              <a:spcAft>
                <a:spcPts val="0"/>
              </a:spcAft>
              <a:buClr>
                <a:schemeClr val="lt1"/>
              </a:buClr>
              <a:buSzPts val="2000"/>
              <a:buNone/>
              <a:defRPr sz="2000" cap="none">
                <a:solidFill>
                  <a:schemeClr val="lt1"/>
                </a:solidFill>
              </a:defRPr>
            </a:lvl1pPr>
            <a:lvl2pPr indent="-228600" lvl="1" marL="914400" algn="l">
              <a:lnSpc>
                <a:spcPct val="100000"/>
              </a:lnSpc>
              <a:spcBef>
                <a:spcPts val="500"/>
              </a:spcBef>
              <a:spcAft>
                <a:spcPts val="0"/>
              </a:spcAft>
              <a:buClr>
                <a:schemeClr val="lt1"/>
              </a:buClr>
              <a:buSzPts val="1400"/>
              <a:buNone/>
              <a:defRPr sz="1400">
                <a:solidFill>
                  <a:schemeClr val="lt1"/>
                </a:solidFill>
              </a:defRPr>
            </a:lvl2pPr>
            <a:lvl3pPr indent="-228600" lvl="2" marL="1371600" algn="l">
              <a:lnSpc>
                <a:spcPct val="100000"/>
              </a:lnSpc>
              <a:spcBef>
                <a:spcPts val="500"/>
              </a:spcBef>
              <a:spcAft>
                <a:spcPts val="0"/>
              </a:spcAft>
              <a:buClr>
                <a:schemeClr val="lt1"/>
              </a:buClr>
              <a:buSzPts val="1400"/>
              <a:buNone/>
              <a:defRPr sz="1400">
                <a:solidFill>
                  <a:schemeClr val="lt1"/>
                </a:solidFill>
              </a:defRPr>
            </a:lvl3pPr>
            <a:lvl4pPr indent="-228600" lvl="3" marL="1828800" algn="l">
              <a:lnSpc>
                <a:spcPct val="100000"/>
              </a:lnSpc>
              <a:spcBef>
                <a:spcPts val="500"/>
              </a:spcBef>
              <a:spcAft>
                <a:spcPts val="0"/>
              </a:spcAft>
              <a:buClr>
                <a:schemeClr val="lt1"/>
              </a:buClr>
              <a:buSzPts val="1400"/>
              <a:buNone/>
              <a:defRPr sz="1400">
                <a:solidFill>
                  <a:schemeClr val="lt1"/>
                </a:solidFill>
              </a:defRPr>
            </a:lvl4pPr>
            <a:lvl5pPr indent="-228600" lvl="4" marL="2286000" algn="l">
              <a:lnSpc>
                <a:spcPct val="100000"/>
              </a:lnSpc>
              <a:spcBef>
                <a:spcPts val="500"/>
              </a:spcBef>
              <a:spcAft>
                <a:spcPts val="0"/>
              </a:spcAft>
              <a:buClr>
                <a:schemeClr val="lt1"/>
              </a:buClr>
              <a:buSzPts val="1400"/>
              <a:buNone/>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4"/>
          <p:cNvSpPr txBox="1"/>
          <p:nvPr>
            <p:ph idx="9" type="body"/>
          </p:nvPr>
        </p:nvSpPr>
        <p:spPr>
          <a:xfrm>
            <a:off x="7938210" y="5280763"/>
            <a:ext cx="3124093" cy="462927"/>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1000"/>
              </a:spcBef>
              <a:spcAft>
                <a:spcPts val="0"/>
              </a:spcAft>
              <a:buClr>
                <a:schemeClr val="lt1"/>
              </a:buClr>
              <a:buSzPts val="1400"/>
              <a:buNone/>
              <a:defRPr sz="1400" cap="none">
                <a:solidFill>
                  <a:schemeClr val="lt1"/>
                </a:solidFill>
              </a:defRPr>
            </a:lvl1pPr>
            <a:lvl2pPr indent="-228600" lvl="1" marL="914400" algn="l">
              <a:lnSpc>
                <a:spcPct val="100000"/>
              </a:lnSpc>
              <a:spcBef>
                <a:spcPts val="500"/>
              </a:spcBef>
              <a:spcAft>
                <a:spcPts val="0"/>
              </a:spcAft>
              <a:buClr>
                <a:schemeClr val="lt1"/>
              </a:buClr>
              <a:buSzPts val="1400"/>
              <a:buNone/>
              <a:defRPr sz="1400">
                <a:solidFill>
                  <a:schemeClr val="lt1"/>
                </a:solidFill>
              </a:defRPr>
            </a:lvl2pPr>
            <a:lvl3pPr indent="-228600" lvl="2" marL="1371600" algn="l">
              <a:lnSpc>
                <a:spcPct val="100000"/>
              </a:lnSpc>
              <a:spcBef>
                <a:spcPts val="500"/>
              </a:spcBef>
              <a:spcAft>
                <a:spcPts val="0"/>
              </a:spcAft>
              <a:buClr>
                <a:schemeClr val="lt1"/>
              </a:buClr>
              <a:buSzPts val="1400"/>
              <a:buNone/>
              <a:defRPr sz="1400">
                <a:solidFill>
                  <a:schemeClr val="lt1"/>
                </a:solidFill>
              </a:defRPr>
            </a:lvl3pPr>
            <a:lvl4pPr indent="-228600" lvl="3" marL="1828800" algn="l">
              <a:lnSpc>
                <a:spcPct val="100000"/>
              </a:lnSpc>
              <a:spcBef>
                <a:spcPts val="500"/>
              </a:spcBef>
              <a:spcAft>
                <a:spcPts val="0"/>
              </a:spcAft>
              <a:buClr>
                <a:schemeClr val="lt1"/>
              </a:buClr>
              <a:buSzPts val="1400"/>
              <a:buNone/>
              <a:defRPr sz="1400">
                <a:solidFill>
                  <a:schemeClr val="lt1"/>
                </a:solidFill>
              </a:defRPr>
            </a:lvl4pPr>
            <a:lvl5pPr indent="-228600" lvl="4" marL="2286000" algn="l">
              <a:lnSpc>
                <a:spcPct val="100000"/>
              </a:lnSpc>
              <a:spcBef>
                <a:spcPts val="500"/>
              </a:spcBef>
              <a:spcAft>
                <a:spcPts val="0"/>
              </a:spcAft>
              <a:buClr>
                <a:schemeClr val="lt1"/>
              </a:buClr>
              <a:buSzPts val="1400"/>
              <a:buNone/>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4" name="Google Shape;144;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TxTwoObj">
  <p:cSld name="TWO_OBJECTS_WITH_TEXT">
    <p:bg>
      <p:bgPr>
        <a:solidFill>
          <a:schemeClr val="accent1"/>
        </a:solidFill>
      </p:bgPr>
    </p:bg>
    <p:spTree>
      <p:nvGrpSpPr>
        <p:cNvPr id="147" name="Shape 147"/>
        <p:cNvGrpSpPr/>
        <p:nvPr/>
      </p:nvGrpSpPr>
      <p:grpSpPr>
        <a:xfrm>
          <a:off x="0" y="0"/>
          <a:ext cx="0" cy="0"/>
          <a:chOff x="0" y="0"/>
          <a:chExt cx="0" cy="0"/>
        </a:xfrm>
      </p:grpSpPr>
      <p:sp>
        <p:nvSpPr>
          <p:cNvPr id="148" name="Google Shape;148;p25"/>
          <p:cNvSpPr txBox="1"/>
          <p:nvPr>
            <p:ph type="title"/>
          </p:nvPr>
        </p:nvSpPr>
        <p:spPr>
          <a:xfrm>
            <a:off x="2933700" y="892177"/>
            <a:ext cx="8421688"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9" name="Google Shape;149;p25"/>
          <p:cNvSpPr txBox="1"/>
          <p:nvPr>
            <p:ph idx="1" type="body"/>
          </p:nvPr>
        </p:nvSpPr>
        <p:spPr>
          <a:xfrm>
            <a:off x="2933700" y="2776936"/>
            <a:ext cx="392430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50" name="Google Shape;150;p25"/>
          <p:cNvSpPr txBox="1"/>
          <p:nvPr>
            <p:ph idx="2" type="body"/>
          </p:nvPr>
        </p:nvSpPr>
        <p:spPr>
          <a:xfrm>
            <a:off x="2933700" y="3834606"/>
            <a:ext cx="3924300" cy="199786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lvl1pPr>
            <a:lvl2pPr indent="-228600" lvl="1" marL="914400" algn="l">
              <a:lnSpc>
                <a:spcPct val="100000"/>
              </a:lnSpc>
              <a:spcBef>
                <a:spcPts val="500"/>
              </a:spcBef>
              <a:spcAft>
                <a:spcPts val="0"/>
              </a:spcAft>
              <a:buClr>
                <a:schemeClr val="dk1"/>
              </a:buClr>
              <a:buSzPts val="1400"/>
              <a:buNone/>
              <a:defRPr sz="1400"/>
            </a:lvl2pPr>
            <a:lvl3pPr indent="-228600" lvl="2" marL="1371600" algn="l">
              <a:lnSpc>
                <a:spcPct val="100000"/>
              </a:lnSpc>
              <a:spcBef>
                <a:spcPts val="500"/>
              </a:spcBef>
              <a:spcAft>
                <a:spcPts val="0"/>
              </a:spcAft>
              <a:buClr>
                <a:schemeClr val="dk1"/>
              </a:buClr>
              <a:buSzPts val="1400"/>
              <a:buNone/>
              <a:defRPr sz="1400"/>
            </a:lvl3pPr>
            <a:lvl4pPr indent="-228600" lvl="3" marL="1828800" algn="l">
              <a:lnSpc>
                <a:spcPct val="100000"/>
              </a:lnSpc>
              <a:spcBef>
                <a:spcPts val="500"/>
              </a:spcBef>
              <a:spcAft>
                <a:spcPts val="0"/>
              </a:spcAft>
              <a:buClr>
                <a:schemeClr val="dk1"/>
              </a:buClr>
              <a:buSzPts val="1400"/>
              <a:buNone/>
              <a:defRPr sz="1400"/>
            </a:lvl4pPr>
            <a:lvl5pPr indent="-228600" lvl="4" marL="2286000" algn="l">
              <a:lnSpc>
                <a:spcPct val="10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1" name="Google Shape;151;p25"/>
          <p:cNvSpPr txBox="1"/>
          <p:nvPr>
            <p:ph idx="3" type="body"/>
          </p:nvPr>
        </p:nvSpPr>
        <p:spPr>
          <a:xfrm>
            <a:off x="7410173" y="2776936"/>
            <a:ext cx="3943627"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52" name="Google Shape;152;p25"/>
          <p:cNvSpPr txBox="1"/>
          <p:nvPr>
            <p:ph idx="4" type="body"/>
          </p:nvPr>
        </p:nvSpPr>
        <p:spPr>
          <a:xfrm>
            <a:off x="7410173" y="3834606"/>
            <a:ext cx="3943627" cy="1997867"/>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lvl1pPr>
            <a:lvl2pPr indent="-228600" lvl="1" marL="914400" algn="l">
              <a:lnSpc>
                <a:spcPct val="100000"/>
              </a:lnSpc>
              <a:spcBef>
                <a:spcPts val="500"/>
              </a:spcBef>
              <a:spcAft>
                <a:spcPts val="0"/>
              </a:spcAft>
              <a:buClr>
                <a:schemeClr val="dk1"/>
              </a:buClr>
              <a:buSzPts val="1400"/>
              <a:buNone/>
              <a:defRPr sz="1400"/>
            </a:lvl2pPr>
            <a:lvl3pPr indent="-228600" lvl="2" marL="1371600" algn="l">
              <a:lnSpc>
                <a:spcPct val="100000"/>
              </a:lnSpc>
              <a:spcBef>
                <a:spcPts val="500"/>
              </a:spcBef>
              <a:spcAft>
                <a:spcPts val="0"/>
              </a:spcAft>
              <a:buClr>
                <a:schemeClr val="dk1"/>
              </a:buClr>
              <a:buSzPts val="1400"/>
              <a:buNone/>
              <a:defRPr sz="1400"/>
            </a:lvl3pPr>
            <a:lvl4pPr indent="-228600" lvl="3" marL="1828800" algn="l">
              <a:lnSpc>
                <a:spcPct val="100000"/>
              </a:lnSpc>
              <a:spcBef>
                <a:spcPts val="500"/>
              </a:spcBef>
              <a:spcAft>
                <a:spcPts val="0"/>
              </a:spcAft>
              <a:buClr>
                <a:schemeClr val="dk1"/>
              </a:buClr>
              <a:buSzPts val="1400"/>
              <a:buNone/>
              <a:defRPr sz="1400"/>
            </a:lvl4pPr>
            <a:lvl5pPr indent="-228600" lvl="4" marL="2286000" algn="l">
              <a:lnSpc>
                <a:spcPct val="10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3" name="Google Shape;153;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4" name="Google Shape;154;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5" name="Google Shape;155;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pic>
        <p:nvPicPr>
          <p:cNvPr id="156" name="Google Shape;156;p25"/>
          <p:cNvPicPr preferRelativeResize="0"/>
          <p:nvPr/>
        </p:nvPicPr>
        <p:blipFill rotWithShape="1">
          <a:blip r:embed="rId2">
            <a:alphaModFix/>
          </a:blip>
          <a:srcRect b="22673" l="39434" r="0" t="20278"/>
          <a:stretch/>
        </p:blipFill>
        <p:spPr>
          <a:xfrm>
            <a:off x="25785" y="0"/>
            <a:ext cx="4368030" cy="3912394"/>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rt">
  <p:cSld name="Chart">
    <p:bg>
      <p:bgPr>
        <a:solidFill>
          <a:schemeClr val="accent1"/>
        </a:solidFill>
      </p:bgPr>
    </p:bg>
    <p:spTree>
      <p:nvGrpSpPr>
        <p:cNvPr id="157" name="Shape 157"/>
        <p:cNvGrpSpPr/>
        <p:nvPr/>
      </p:nvGrpSpPr>
      <p:grpSpPr>
        <a:xfrm>
          <a:off x="0" y="0"/>
          <a:ext cx="0" cy="0"/>
          <a:chOff x="0" y="0"/>
          <a:chExt cx="0" cy="0"/>
        </a:xfrm>
      </p:grpSpPr>
      <p:sp>
        <p:nvSpPr>
          <p:cNvPr id="158" name="Google Shape;158;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9" name="Google Shape;159;p26"/>
          <p:cNvSpPr txBox="1"/>
          <p:nvPr>
            <p:ph idx="1" type="body"/>
          </p:nvPr>
        </p:nvSpPr>
        <p:spPr>
          <a:xfrm>
            <a:off x="748749" y="1361938"/>
            <a:ext cx="6765925" cy="4968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800"/>
              <a:buNone/>
              <a:defRPr sz="1800"/>
            </a:lvl1pPr>
            <a:lvl2pPr indent="-228600" lvl="1" marL="914400" algn="l">
              <a:lnSpc>
                <a:spcPct val="90000"/>
              </a:lnSpc>
              <a:spcBef>
                <a:spcPts val="500"/>
              </a:spcBef>
              <a:spcAft>
                <a:spcPts val="0"/>
              </a:spcAft>
              <a:buClr>
                <a:schemeClr val="dk1"/>
              </a:buClr>
              <a:buSzPts val="1800"/>
              <a:buNone/>
              <a:defRPr sz="1800"/>
            </a:lvl2pPr>
            <a:lvl3pPr indent="-228600" lvl="2" marL="1371600" algn="l">
              <a:lnSpc>
                <a:spcPct val="90000"/>
              </a:lnSpc>
              <a:spcBef>
                <a:spcPts val="500"/>
              </a:spcBef>
              <a:spcAft>
                <a:spcPts val="0"/>
              </a:spcAft>
              <a:buClr>
                <a:schemeClr val="dk1"/>
              </a:buClr>
              <a:buSzPts val="1600"/>
              <a:buNone/>
              <a:defRPr sz="1600"/>
            </a:lvl3pPr>
            <a:lvl4pPr indent="-228600" lvl="3" marL="1828800" algn="l">
              <a:lnSpc>
                <a:spcPct val="90000"/>
              </a:lnSpc>
              <a:spcBef>
                <a:spcPts val="500"/>
              </a:spcBef>
              <a:spcAft>
                <a:spcPts val="0"/>
              </a:spcAft>
              <a:buClr>
                <a:schemeClr val="dk1"/>
              </a:buClr>
              <a:buSzPts val="1400"/>
              <a:buNone/>
              <a:defRPr sz="1400"/>
            </a:lvl4pPr>
            <a:lvl5pPr indent="-228600" lvl="4" marL="2286000" algn="l">
              <a:lnSpc>
                <a:spcPct val="9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0" name="Google Shape;160;p26"/>
          <p:cNvSpPr/>
          <p:nvPr>
            <p:ph idx="2" type="chart"/>
          </p:nvPr>
        </p:nvSpPr>
        <p:spPr>
          <a:xfrm>
            <a:off x="838200" y="2286002"/>
            <a:ext cx="6094270" cy="3542143"/>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61" name="Google Shape;161;p26"/>
          <p:cNvSpPr txBox="1"/>
          <p:nvPr>
            <p:ph idx="3" type="body"/>
          </p:nvPr>
        </p:nvSpPr>
        <p:spPr>
          <a:xfrm>
            <a:off x="7858125" y="2284624"/>
            <a:ext cx="3147332" cy="3063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1400"/>
              <a:buNone/>
              <a:defRPr sz="1400" cap="none">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100"/>
              <a:buNone/>
              <a:defRPr sz="1100"/>
            </a:lvl4pPr>
            <a:lvl5pPr indent="-228600" lvl="4" marL="2286000" algn="l">
              <a:lnSpc>
                <a:spcPct val="90000"/>
              </a:lnSpc>
              <a:spcBef>
                <a:spcPts val="500"/>
              </a:spcBef>
              <a:spcAft>
                <a:spcPts val="0"/>
              </a:spcAft>
              <a:buClr>
                <a:schemeClr val="dk1"/>
              </a:buClr>
              <a:buSzPts val="1100"/>
              <a:buNone/>
              <a:defRPr sz="11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2" name="Google Shape;162;p26"/>
          <p:cNvSpPr txBox="1"/>
          <p:nvPr>
            <p:ph idx="4" type="body"/>
          </p:nvPr>
        </p:nvSpPr>
        <p:spPr>
          <a:xfrm>
            <a:off x="7858125" y="2779713"/>
            <a:ext cx="3148013" cy="30956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595959"/>
              </a:buClr>
              <a:buSzPts val="1200"/>
              <a:buNone/>
              <a:defRPr sz="1200">
                <a:solidFill>
                  <a:srgbClr val="595959"/>
                </a:solidFill>
              </a:defRPr>
            </a:lvl1pPr>
            <a:lvl2pPr indent="-228600" lvl="1" marL="914400" algn="l">
              <a:lnSpc>
                <a:spcPct val="90000"/>
              </a:lnSpc>
              <a:spcBef>
                <a:spcPts val="500"/>
              </a:spcBef>
              <a:spcAft>
                <a:spcPts val="0"/>
              </a:spcAft>
              <a:buClr>
                <a:srgbClr val="595959"/>
              </a:buClr>
              <a:buSzPts val="1100"/>
              <a:buNone/>
              <a:defRPr sz="1100">
                <a:solidFill>
                  <a:srgbClr val="595959"/>
                </a:solidFill>
              </a:defRPr>
            </a:lvl2pPr>
            <a:lvl3pPr indent="-228600" lvl="2" marL="1371600" algn="l">
              <a:lnSpc>
                <a:spcPct val="90000"/>
              </a:lnSpc>
              <a:spcBef>
                <a:spcPts val="500"/>
              </a:spcBef>
              <a:spcAft>
                <a:spcPts val="0"/>
              </a:spcAft>
              <a:buClr>
                <a:srgbClr val="595959"/>
              </a:buClr>
              <a:buSzPts val="1050"/>
              <a:buNone/>
              <a:defRPr sz="1050">
                <a:solidFill>
                  <a:srgbClr val="595959"/>
                </a:solidFill>
              </a:defRPr>
            </a:lvl3pPr>
            <a:lvl4pPr indent="-228600" lvl="3" marL="1828800" algn="l">
              <a:lnSpc>
                <a:spcPct val="90000"/>
              </a:lnSpc>
              <a:spcBef>
                <a:spcPts val="500"/>
              </a:spcBef>
              <a:spcAft>
                <a:spcPts val="0"/>
              </a:spcAft>
              <a:buClr>
                <a:srgbClr val="595959"/>
              </a:buClr>
              <a:buSzPts val="1000"/>
              <a:buNone/>
              <a:defRPr sz="1000">
                <a:solidFill>
                  <a:srgbClr val="595959"/>
                </a:solidFill>
              </a:defRPr>
            </a:lvl4pPr>
            <a:lvl5pPr indent="-228600" lvl="4" marL="2286000" algn="l">
              <a:lnSpc>
                <a:spcPct val="90000"/>
              </a:lnSpc>
              <a:spcBef>
                <a:spcPts val="500"/>
              </a:spcBef>
              <a:spcAft>
                <a:spcPts val="0"/>
              </a:spcAft>
              <a:buClr>
                <a:srgbClr val="595959"/>
              </a:buClr>
              <a:buSzPts val="1000"/>
              <a:buNone/>
              <a:defRPr sz="1000">
                <a:solidFill>
                  <a:srgbClr val="595959"/>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3" name="Google Shape;163;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4" name="Google Shape;164;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5" name="Google Shape;165;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meline 2">
  <p:cSld name="Timeline 2">
    <p:spTree>
      <p:nvGrpSpPr>
        <p:cNvPr id="166" name="Shape 166"/>
        <p:cNvGrpSpPr/>
        <p:nvPr/>
      </p:nvGrpSpPr>
      <p:grpSpPr>
        <a:xfrm>
          <a:off x="0" y="0"/>
          <a:ext cx="0" cy="0"/>
          <a:chOff x="0" y="0"/>
          <a:chExt cx="0" cy="0"/>
        </a:xfrm>
      </p:grpSpPr>
      <p:sp>
        <p:nvSpPr>
          <p:cNvPr id="167" name="Google Shape;167;p27"/>
          <p:cNvSpPr/>
          <p:nvPr/>
        </p:nvSpPr>
        <p:spPr>
          <a:xfrm>
            <a:off x="0" y="3057683"/>
            <a:ext cx="12191998" cy="201019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68" name="Google Shape;168;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9" name="Google Shape;169;p27"/>
          <p:cNvSpPr txBox="1"/>
          <p:nvPr>
            <p:ph idx="1" type="body"/>
          </p:nvPr>
        </p:nvSpPr>
        <p:spPr>
          <a:xfrm>
            <a:off x="914399" y="3354712"/>
            <a:ext cx="731520" cy="457200"/>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400"/>
              <a:buNone/>
              <a:defRPr b="1"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0" name="Google Shape;170;p27"/>
          <p:cNvSpPr txBox="1"/>
          <p:nvPr>
            <p:ph idx="2" type="body"/>
          </p:nvPr>
        </p:nvSpPr>
        <p:spPr>
          <a:xfrm>
            <a:off x="196596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1" name="Google Shape;171;p27"/>
          <p:cNvSpPr txBox="1"/>
          <p:nvPr>
            <p:ph idx="3" type="body"/>
          </p:nvPr>
        </p:nvSpPr>
        <p:spPr>
          <a:xfrm>
            <a:off x="275388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2" name="Google Shape;172;p27"/>
          <p:cNvSpPr txBox="1"/>
          <p:nvPr>
            <p:ph idx="4" type="body"/>
          </p:nvPr>
        </p:nvSpPr>
        <p:spPr>
          <a:xfrm>
            <a:off x="354180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3" name="Google Shape;173;p27"/>
          <p:cNvSpPr txBox="1"/>
          <p:nvPr>
            <p:ph idx="5" type="body"/>
          </p:nvPr>
        </p:nvSpPr>
        <p:spPr>
          <a:xfrm>
            <a:off x="432972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4" name="Google Shape;174;p27"/>
          <p:cNvSpPr txBox="1"/>
          <p:nvPr>
            <p:ph idx="6" type="body"/>
          </p:nvPr>
        </p:nvSpPr>
        <p:spPr>
          <a:xfrm>
            <a:off x="511764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5" name="Google Shape;175;p27"/>
          <p:cNvSpPr txBox="1"/>
          <p:nvPr>
            <p:ph idx="7" type="body"/>
          </p:nvPr>
        </p:nvSpPr>
        <p:spPr>
          <a:xfrm>
            <a:off x="590556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6" name="Google Shape;176;p27"/>
          <p:cNvSpPr txBox="1"/>
          <p:nvPr>
            <p:ph idx="8" type="body"/>
          </p:nvPr>
        </p:nvSpPr>
        <p:spPr>
          <a:xfrm>
            <a:off x="669348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7" name="Google Shape;177;p27"/>
          <p:cNvSpPr txBox="1"/>
          <p:nvPr>
            <p:ph idx="9" type="body"/>
          </p:nvPr>
        </p:nvSpPr>
        <p:spPr>
          <a:xfrm>
            <a:off x="748140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8" name="Google Shape;178;p27"/>
          <p:cNvSpPr txBox="1"/>
          <p:nvPr>
            <p:ph idx="13" type="body"/>
          </p:nvPr>
        </p:nvSpPr>
        <p:spPr>
          <a:xfrm>
            <a:off x="826932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9" name="Google Shape;179;p27"/>
          <p:cNvSpPr txBox="1"/>
          <p:nvPr>
            <p:ph idx="14" type="body"/>
          </p:nvPr>
        </p:nvSpPr>
        <p:spPr>
          <a:xfrm>
            <a:off x="905724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0" name="Google Shape;180;p27"/>
          <p:cNvSpPr txBox="1"/>
          <p:nvPr>
            <p:ph idx="15" type="body"/>
          </p:nvPr>
        </p:nvSpPr>
        <p:spPr>
          <a:xfrm>
            <a:off x="9845160"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1" name="Google Shape;181;p27"/>
          <p:cNvSpPr txBox="1"/>
          <p:nvPr>
            <p:ph idx="16" type="body"/>
          </p:nvPr>
        </p:nvSpPr>
        <p:spPr>
          <a:xfrm>
            <a:off x="10633085" y="3502152"/>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2" name="Google Shape;182;p27"/>
          <p:cNvSpPr txBox="1"/>
          <p:nvPr>
            <p:ph idx="17" type="body"/>
          </p:nvPr>
        </p:nvSpPr>
        <p:spPr>
          <a:xfrm>
            <a:off x="914400" y="4292468"/>
            <a:ext cx="731520" cy="457200"/>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400"/>
              <a:buNone/>
              <a:defRPr b="1"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3" name="Google Shape;183;p27"/>
          <p:cNvSpPr txBox="1"/>
          <p:nvPr>
            <p:ph idx="18" type="body"/>
          </p:nvPr>
        </p:nvSpPr>
        <p:spPr>
          <a:xfrm>
            <a:off x="1969915"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4" name="Google Shape;184;p27"/>
          <p:cNvSpPr txBox="1"/>
          <p:nvPr>
            <p:ph idx="19" type="body"/>
          </p:nvPr>
        </p:nvSpPr>
        <p:spPr>
          <a:xfrm>
            <a:off x="2757602"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5" name="Google Shape;185;p27"/>
          <p:cNvSpPr txBox="1"/>
          <p:nvPr>
            <p:ph idx="20" type="body"/>
          </p:nvPr>
        </p:nvSpPr>
        <p:spPr>
          <a:xfrm>
            <a:off x="3545289"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6" name="Google Shape;186;p27"/>
          <p:cNvSpPr txBox="1"/>
          <p:nvPr>
            <p:ph idx="21" type="body"/>
          </p:nvPr>
        </p:nvSpPr>
        <p:spPr>
          <a:xfrm>
            <a:off x="4332976"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7" name="Google Shape;187;p27"/>
          <p:cNvSpPr txBox="1"/>
          <p:nvPr>
            <p:ph idx="22" type="body"/>
          </p:nvPr>
        </p:nvSpPr>
        <p:spPr>
          <a:xfrm>
            <a:off x="5120663"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8" name="Google Shape;188;p27"/>
          <p:cNvSpPr txBox="1"/>
          <p:nvPr>
            <p:ph idx="23" type="body"/>
          </p:nvPr>
        </p:nvSpPr>
        <p:spPr>
          <a:xfrm>
            <a:off x="5908350"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9" name="Google Shape;189;p27"/>
          <p:cNvSpPr txBox="1"/>
          <p:nvPr>
            <p:ph idx="24" type="body"/>
          </p:nvPr>
        </p:nvSpPr>
        <p:spPr>
          <a:xfrm>
            <a:off x="6696037"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0" name="Google Shape;190;p27"/>
          <p:cNvSpPr txBox="1"/>
          <p:nvPr>
            <p:ph idx="25" type="body"/>
          </p:nvPr>
        </p:nvSpPr>
        <p:spPr>
          <a:xfrm>
            <a:off x="7483724"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1" name="Google Shape;191;p27"/>
          <p:cNvSpPr txBox="1"/>
          <p:nvPr>
            <p:ph idx="26" type="body"/>
          </p:nvPr>
        </p:nvSpPr>
        <p:spPr>
          <a:xfrm>
            <a:off x="8271411"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2" name="Google Shape;192;p27"/>
          <p:cNvSpPr txBox="1"/>
          <p:nvPr>
            <p:ph idx="27" type="body"/>
          </p:nvPr>
        </p:nvSpPr>
        <p:spPr>
          <a:xfrm>
            <a:off x="9059098"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3" name="Google Shape;193;p27"/>
          <p:cNvSpPr txBox="1"/>
          <p:nvPr>
            <p:ph idx="28" type="body"/>
          </p:nvPr>
        </p:nvSpPr>
        <p:spPr>
          <a:xfrm>
            <a:off x="9846785"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4" name="Google Shape;194;p27"/>
          <p:cNvSpPr txBox="1"/>
          <p:nvPr>
            <p:ph idx="29" type="body"/>
          </p:nvPr>
        </p:nvSpPr>
        <p:spPr>
          <a:xfrm>
            <a:off x="10634472" y="4425696"/>
            <a:ext cx="640080" cy="201776"/>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5" name="Google Shape;195;p27"/>
          <p:cNvSpPr/>
          <p:nvPr/>
        </p:nvSpPr>
        <p:spPr>
          <a:xfrm>
            <a:off x="929640" y="4034785"/>
            <a:ext cx="10332720" cy="45719"/>
          </a:xfrm>
          <a:prstGeom prst="rect">
            <a:avLst/>
          </a:prstGeom>
          <a:solidFill>
            <a:schemeClr val="dk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3F3F3F"/>
              </a:solidFill>
              <a:latin typeface="Arial"/>
              <a:ea typeface="Arial"/>
              <a:cs typeface="Arial"/>
              <a:sym typeface="Arial"/>
            </a:endParaRPr>
          </a:p>
        </p:txBody>
      </p:sp>
      <p:sp>
        <p:nvSpPr>
          <p:cNvPr id="196" name="Google Shape;196;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7" name="Google Shape;197;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8" name="Google Shape;198;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am Slide 4 People">
  <p:cSld name="Team Slide 4 People">
    <p:bg>
      <p:bgPr>
        <a:solidFill>
          <a:schemeClr val="lt1"/>
        </a:solidFill>
      </p:bgPr>
    </p:bg>
    <p:spTree>
      <p:nvGrpSpPr>
        <p:cNvPr id="199" name="Shape 199"/>
        <p:cNvGrpSpPr/>
        <p:nvPr/>
      </p:nvGrpSpPr>
      <p:grpSpPr>
        <a:xfrm>
          <a:off x="0" y="0"/>
          <a:ext cx="0" cy="0"/>
          <a:chOff x="0" y="0"/>
          <a:chExt cx="0" cy="0"/>
        </a:xfrm>
      </p:grpSpPr>
      <p:sp>
        <p:nvSpPr>
          <p:cNvPr id="200" name="Google Shape;200;p28"/>
          <p:cNvSpPr txBox="1"/>
          <p:nvPr>
            <p:ph type="title"/>
          </p:nvPr>
        </p:nvSpPr>
        <p:spPr>
          <a:xfrm>
            <a:off x="1885156" y="892177"/>
            <a:ext cx="8421688" cy="13255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1" name="Google Shape;201;p28"/>
          <p:cNvSpPr/>
          <p:nvPr>
            <p:ph idx="2" type="pic"/>
          </p:nvPr>
        </p:nvSpPr>
        <p:spPr>
          <a:xfrm>
            <a:off x="1487181" y="2886074"/>
            <a:ext cx="1845511" cy="1845511"/>
          </a:xfrm>
          <a:prstGeom prst="rect">
            <a:avLst/>
          </a:prstGeom>
          <a:solidFill>
            <a:srgbClr val="F2F2F2"/>
          </a:solidFill>
          <a:ln>
            <a:noFill/>
          </a:ln>
        </p:spPr>
      </p:sp>
      <p:sp>
        <p:nvSpPr>
          <p:cNvPr id="202" name="Google Shape;202;p28"/>
          <p:cNvSpPr txBox="1"/>
          <p:nvPr>
            <p:ph idx="1" type="body"/>
          </p:nvPr>
        </p:nvSpPr>
        <p:spPr>
          <a:xfrm>
            <a:off x="1311558" y="5084524"/>
            <a:ext cx="2196619"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400"/>
              <a:buNone/>
              <a:defRPr sz="14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03" name="Google Shape;203;p28"/>
          <p:cNvSpPr txBox="1"/>
          <p:nvPr>
            <p:ph idx="3" type="body"/>
          </p:nvPr>
        </p:nvSpPr>
        <p:spPr>
          <a:xfrm>
            <a:off x="1487181" y="5464114"/>
            <a:ext cx="1845511"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04" name="Google Shape;204;p28"/>
          <p:cNvSpPr/>
          <p:nvPr>
            <p:ph idx="4" type="pic"/>
          </p:nvPr>
        </p:nvSpPr>
        <p:spPr>
          <a:xfrm>
            <a:off x="3836914" y="2886074"/>
            <a:ext cx="1845511" cy="1845511"/>
          </a:xfrm>
          <a:prstGeom prst="rect">
            <a:avLst/>
          </a:prstGeom>
          <a:solidFill>
            <a:srgbClr val="F2F2F2"/>
          </a:solidFill>
          <a:ln>
            <a:noFill/>
          </a:ln>
        </p:spPr>
      </p:sp>
      <p:sp>
        <p:nvSpPr>
          <p:cNvPr id="205" name="Google Shape;205;p28"/>
          <p:cNvSpPr txBox="1"/>
          <p:nvPr>
            <p:ph idx="5" type="body"/>
          </p:nvPr>
        </p:nvSpPr>
        <p:spPr>
          <a:xfrm>
            <a:off x="3707607" y="5099206"/>
            <a:ext cx="2145049"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400"/>
              <a:buNone/>
              <a:defRPr sz="14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06" name="Google Shape;206;p28"/>
          <p:cNvSpPr txBox="1"/>
          <p:nvPr>
            <p:ph idx="6" type="body"/>
          </p:nvPr>
        </p:nvSpPr>
        <p:spPr>
          <a:xfrm>
            <a:off x="3836913" y="5478796"/>
            <a:ext cx="1855949"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07" name="Google Shape;207;p28"/>
          <p:cNvSpPr/>
          <p:nvPr>
            <p:ph idx="7" type="pic"/>
          </p:nvPr>
        </p:nvSpPr>
        <p:spPr>
          <a:xfrm>
            <a:off x="6327578" y="2886074"/>
            <a:ext cx="1845511" cy="1845511"/>
          </a:xfrm>
          <a:prstGeom prst="rect">
            <a:avLst/>
          </a:prstGeom>
          <a:solidFill>
            <a:srgbClr val="F2F2F2"/>
          </a:solidFill>
          <a:ln>
            <a:noFill/>
          </a:ln>
        </p:spPr>
      </p:sp>
      <p:sp>
        <p:nvSpPr>
          <p:cNvPr id="208" name="Google Shape;208;p28"/>
          <p:cNvSpPr txBox="1"/>
          <p:nvPr>
            <p:ph idx="8" type="body"/>
          </p:nvPr>
        </p:nvSpPr>
        <p:spPr>
          <a:xfrm>
            <a:off x="6198271" y="5099206"/>
            <a:ext cx="2132985"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400"/>
              <a:buNone/>
              <a:defRPr sz="14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09" name="Google Shape;209;p28"/>
          <p:cNvSpPr txBox="1"/>
          <p:nvPr>
            <p:ph idx="9" type="body"/>
          </p:nvPr>
        </p:nvSpPr>
        <p:spPr>
          <a:xfrm>
            <a:off x="6327577" y="5478796"/>
            <a:ext cx="1845511"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10" name="Google Shape;210;p28"/>
          <p:cNvSpPr/>
          <p:nvPr>
            <p:ph idx="13" type="pic"/>
          </p:nvPr>
        </p:nvSpPr>
        <p:spPr>
          <a:xfrm>
            <a:off x="8747458" y="2886074"/>
            <a:ext cx="1845511" cy="1845511"/>
          </a:xfrm>
          <a:prstGeom prst="rect">
            <a:avLst/>
          </a:prstGeom>
          <a:solidFill>
            <a:srgbClr val="F2F2F2"/>
          </a:solidFill>
          <a:ln>
            <a:noFill/>
          </a:ln>
        </p:spPr>
      </p:sp>
      <p:sp>
        <p:nvSpPr>
          <p:cNvPr id="211" name="Google Shape;211;p28"/>
          <p:cNvSpPr txBox="1"/>
          <p:nvPr>
            <p:ph idx="14" type="body"/>
          </p:nvPr>
        </p:nvSpPr>
        <p:spPr>
          <a:xfrm>
            <a:off x="8618152" y="5084524"/>
            <a:ext cx="2132984"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400"/>
              <a:buNone/>
              <a:defRPr sz="14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12" name="Google Shape;212;p28"/>
          <p:cNvSpPr txBox="1"/>
          <p:nvPr>
            <p:ph idx="15" type="body"/>
          </p:nvPr>
        </p:nvSpPr>
        <p:spPr>
          <a:xfrm>
            <a:off x="8747458" y="5464114"/>
            <a:ext cx="1845510"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000"/>
              <a:buNone/>
              <a:defRPr sz="10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cxnSp>
        <p:nvCxnSpPr>
          <p:cNvPr id="213" name="Google Shape;213;p28"/>
          <p:cNvCxnSpPr/>
          <p:nvPr/>
        </p:nvCxnSpPr>
        <p:spPr>
          <a:xfrm rot="10800000">
            <a:off x="7334250" y="0"/>
            <a:ext cx="4857750" cy="762000"/>
          </a:xfrm>
          <a:prstGeom prst="straightConnector1">
            <a:avLst/>
          </a:prstGeom>
          <a:noFill/>
          <a:ln cap="flat" cmpd="sng" w="9525">
            <a:solidFill>
              <a:schemeClr val="dk1"/>
            </a:solidFill>
            <a:prstDash val="solid"/>
            <a:miter lim="800000"/>
            <a:headEnd len="sm" w="sm" type="none"/>
            <a:tailEnd len="sm" w="sm" type="none"/>
          </a:ln>
        </p:spPr>
      </p:cxnSp>
      <p:cxnSp>
        <p:nvCxnSpPr>
          <p:cNvPr id="214" name="Google Shape;214;p28"/>
          <p:cNvCxnSpPr/>
          <p:nvPr/>
        </p:nvCxnSpPr>
        <p:spPr>
          <a:xfrm>
            <a:off x="11487150" y="0"/>
            <a:ext cx="704850" cy="1724025"/>
          </a:xfrm>
          <a:prstGeom prst="straightConnector1">
            <a:avLst/>
          </a:prstGeom>
          <a:noFill/>
          <a:ln cap="flat" cmpd="sng" w="9525">
            <a:solidFill>
              <a:schemeClr val="dk1"/>
            </a:solidFill>
            <a:prstDash val="solid"/>
            <a:miter lim="800000"/>
            <a:headEnd len="sm" w="sm" type="none"/>
            <a:tailEnd len="sm" w="sm" type="none"/>
          </a:ln>
        </p:spPr>
      </p:cxnSp>
      <p:sp>
        <p:nvSpPr>
          <p:cNvPr id="215" name="Google Shape;215;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6" name="Google Shape;216;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7" name="Google Shape;217;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extLst>
    <p:ext uri="{DCECCB84-F9BA-43D5-87BE-67443E8EF086}">
      <p15:sldGuideLst>
        <p15:guide id="1" pos="936">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am Slide 8 People">
  <p:cSld name="Team Slide 8 People">
    <p:bg>
      <p:bgPr>
        <a:solidFill>
          <a:schemeClr val="dk1"/>
        </a:solidFill>
      </p:bgPr>
    </p:bg>
    <p:spTree>
      <p:nvGrpSpPr>
        <p:cNvPr id="218" name="Shape 218"/>
        <p:cNvGrpSpPr/>
        <p:nvPr/>
      </p:nvGrpSpPr>
      <p:grpSpPr>
        <a:xfrm>
          <a:off x="0" y="0"/>
          <a:ext cx="0" cy="0"/>
          <a:chOff x="0" y="0"/>
          <a:chExt cx="0" cy="0"/>
        </a:xfrm>
      </p:grpSpPr>
      <p:sp>
        <p:nvSpPr>
          <p:cNvPr id="219" name="Google Shape;219;p29"/>
          <p:cNvSpPr txBox="1"/>
          <p:nvPr>
            <p:ph type="title"/>
          </p:nvPr>
        </p:nvSpPr>
        <p:spPr>
          <a:xfrm>
            <a:off x="1885156" y="892177"/>
            <a:ext cx="8421688" cy="13255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2800"/>
              <a:buFont typeface="Arial"/>
              <a:buNone/>
              <a:defRPr sz="2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0" name="Google Shape;220;p29"/>
          <p:cNvSpPr/>
          <p:nvPr>
            <p:ph idx="2" type="pic"/>
          </p:nvPr>
        </p:nvSpPr>
        <p:spPr>
          <a:xfrm>
            <a:off x="1877176" y="2428875"/>
            <a:ext cx="1066800" cy="1066800"/>
          </a:xfrm>
          <a:prstGeom prst="rect">
            <a:avLst/>
          </a:prstGeom>
          <a:solidFill>
            <a:schemeClr val="lt1"/>
          </a:solidFill>
          <a:ln>
            <a:noFill/>
          </a:ln>
        </p:spPr>
      </p:sp>
      <p:sp>
        <p:nvSpPr>
          <p:cNvPr id="221" name="Google Shape;221;p29"/>
          <p:cNvSpPr txBox="1"/>
          <p:nvPr>
            <p:ph idx="1" type="body"/>
          </p:nvPr>
        </p:nvSpPr>
        <p:spPr>
          <a:xfrm>
            <a:off x="1500168" y="3654378"/>
            <a:ext cx="1828800"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050"/>
              <a:buNone/>
              <a:defRPr sz="1050">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22" name="Google Shape;222;p29"/>
          <p:cNvSpPr txBox="1"/>
          <p:nvPr>
            <p:ph idx="3" type="body"/>
          </p:nvPr>
        </p:nvSpPr>
        <p:spPr>
          <a:xfrm>
            <a:off x="1390120" y="3782039"/>
            <a:ext cx="2057400"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accent1"/>
              </a:buClr>
              <a:buSzPts val="900"/>
              <a:buNone/>
              <a:defRPr sz="900">
                <a:solidFill>
                  <a:schemeClr val="accen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23" name="Google Shape;223;p29"/>
          <p:cNvSpPr/>
          <p:nvPr>
            <p:ph idx="4" type="pic"/>
          </p:nvPr>
        </p:nvSpPr>
        <p:spPr>
          <a:xfrm>
            <a:off x="4226270" y="2428875"/>
            <a:ext cx="1066800" cy="1066800"/>
          </a:xfrm>
          <a:prstGeom prst="rect">
            <a:avLst/>
          </a:prstGeom>
          <a:solidFill>
            <a:schemeClr val="lt1"/>
          </a:solidFill>
          <a:ln>
            <a:noFill/>
          </a:ln>
        </p:spPr>
      </p:sp>
      <p:sp>
        <p:nvSpPr>
          <p:cNvPr id="224" name="Google Shape;224;p29"/>
          <p:cNvSpPr txBox="1"/>
          <p:nvPr>
            <p:ph idx="5" type="body"/>
          </p:nvPr>
        </p:nvSpPr>
        <p:spPr>
          <a:xfrm>
            <a:off x="3849262" y="3669060"/>
            <a:ext cx="1828800"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050"/>
              <a:buNone/>
              <a:defRPr sz="1050">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25" name="Google Shape;225;p29"/>
          <p:cNvSpPr txBox="1"/>
          <p:nvPr>
            <p:ph idx="6" type="body"/>
          </p:nvPr>
        </p:nvSpPr>
        <p:spPr>
          <a:xfrm>
            <a:off x="3739214" y="3796721"/>
            <a:ext cx="2057400"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accent1"/>
              </a:buClr>
              <a:buSzPts val="900"/>
              <a:buNone/>
              <a:defRPr sz="900">
                <a:solidFill>
                  <a:schemeClr val="accen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26" name="Google Shape;226;p29"/>
          <p:cNvSpPr/>
          <p:nvPr>
            <p:ph idx="7" type="pic"/>
          </p:nvPr>
        </p:nvSpPr>
        <p:spPr>
          <a:xfrm>
            <a:off x="6716934" y="2428875"/>
            <a:ext cx="1066800" cy="1066800"/>
          </a:xfrm>
          <a:prstGeom prst="rect">
            <a:avLst/>
          </a:prstGeom>
          <a:solidFill>
            <a:schemeClr val="lt1"/>
          </a:solidFill>
          <a:ln>
            <a:noFill/>
          </a:ln>
        </p:spPr>
      </p:sp>
      <p:sp>
        <p:nvSpPr>
          <p:cNvPr id="227" name="Google Shape;227;p29"/>
          <p:cNvSpPr txBox="1"/>
          <p:nvPr>
            <p:ph idx="8" type="body"/>
          </p:nvPr>
        </p:nvSpPr>
        <p:spPr>
          <a:xfrm>
            <a:off x="6339926" y="3669060"/>
            <a:ext cx="1828800"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050"/>
              <a:buNone/>
              <a:defRPr sz="1050">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28" name="Google Shape;228;p29"/>
          <p:cNvSpPr txBox="1"/>
          <p:nvPr>
            <p:ph idx="9" type="body"/>
          </p:nvPr>
        </p:nvSpPr>
        <p:spPr>
          <a:xfrm>
            <a:off x="6217963" y="3796721"/>
            <a:ext cx="2057400"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accent1"/>
              </a:buClr>
              <a:buSzPts val="900"/>
              <a:buNone/>
              <a:defRPr sz="900">
                <a:solidFill>
                  <a:schemeClr val="accen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29" name="Google Shape;229;p29"/>
          <p:cNvSpPr/>
          <p:nvPr>
            <p:ph idx="13" type="pic"/>
          </p:nvPr>
        </p:nvSpPr>
        <p:spPr>
          <a:xfrm>
            <a:off x="9136814" y="2428875"/>
            <a:ext cx="1066800" cy="1066800"/>
          </a:xfrm>
          <a:prstGeom prst="rect">
            <a:avLst/>
          </a:prstGeom>
          <a:solidFill>
            <a:schemeClr val="lt1"/>
          </a:solidFill>
          <a:ln>
            <a:noFill/>
          </a:ln>
        </p:spPr>
      </p:sp>
      <p:sp>
        <p:nvSpPr>
          <p:cNvPr id="230" name="Google Shape;230;p29"/>
          <p:cNvSpPr txBox="1"/>
          <p:nvPr>
            <p:ph idx="14" type="body"/>
          </p:nvPr>
        </p:nvSpPr>
        <p:spPr>
          <a:xfrm>
            <a:off x="8759806" y="3654378"/>
            <a:ext cx="1828800"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050"/>
              <a:buNone/>
              <a:defRPr sz="1050">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31" name="Google Shape;231;p29"/>
          <p:cNvSpPr txBox="1"/>
          <p:nvPr>
            <p:ph idx="15" type="body"/>
          </p:nvPr>
        </p:nvSpPr>
        <p:spPr>
          <a:xfrm>
            <a:off x="8634432" y="3782039"/>
            <a:ext cx="2057400"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accent1"/>
              </a:buClr>
              <a:buSzPts val="900"/>
              <a:buNone/>
              <a:defRPr sz="900">
                <a:solidFill>
                  <a:schemeClr val="accen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32" name="Google Shape;232;p29"/>
          <p:cNvSpPr/>
          <p:nvPr>
            <p:ph idx="16" type="pic"/>
          </p:nvPr>
        </p:nvSpPr>
        <p:spPr>
          <a:xfrm>
            <a:off x="1877176" y="4287711"/>
            <a:ext cx="1066800" cy="1066800"/>
          </a:xfrm>
          <a:prstGeom prst="rect">
            <a:avLst/>
          </a:prstGeom>
          <a:solidFill>
            <a:schemeClr val="lt1"/>
          </a:solidFill>
          <a:ln>
            <a:noFill/>
          </a:ln>
        </p:spPr>
      </p:sp>
      <p:sp>
        <p:nvSpPr>
          <p:cNvPr id="233" name="Google Shape;233;p29"/>
          <p:cNvSpPr txBox="1"/>
          <p:nvPr>
            <p:ph idx="17" type="body"/>
          </p:nvPr>
        </p:nvSpPr>
        <p:spPr>
          <a:xfrm>
            <a:off x="1500168" y="5513214"/>
            <a:ext cx="1828800"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050"/>
              <a:buNone/>
              <a:defRPr sz="1050">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34" name="Google Shape;234;p29"/>
          <p:cNvSpPr txBox="1"/>
          <p:nvPr>
            <p:ph idx="18" type="body"/>
          </p:nvPr>
        </p:nvSpPr>
        <p:spPr>
          <a:xfrm>
            <a:off x="1390120" y="5640875"/>
            <a:ext cx="2057400"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accent1"/>
              </a:buClr>
              <a:buSzPts val="900"/>
              <a:buNone/>
              <a:defRPr sz="900">
                <a:solidFill>
                  <a:schemeClr val="accen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35" name="Google Shape;235;p29"/>
          <p:cNvSpPr/>
          <p:nvPr>
            <p:ph idx="19" type="pic"/>
          </p:nvPr>
        </p:nvSpPr>
        <p:spPr>
          <a:xfrm>
            <a:off x="4226270" y="4287711"/>
            <a:ext cx="1066800" cy="1066800"/>
          </a:xfrm>
          <a:prstGeom prst="rect">
            <a:avLst/>
          </a:prstGeom>
          <a:solidFill>
            <a:schemeClr val="lt1"/>
          </a:solidFill>
          <a:ln>
            <a:noFill/>
          </a:ln>
        </p:spPr>
      </p:sp>
      <p:sp>
        <p:nvSpPr>
          <p:cNvPr id="236" name="Google Shape;236;p29"/>
          <p:cNvSpPr txBox="1"/>
          <p:nvPr>
            <p:ph idx="20" type="body"/>
          </p:nvPr>
        </p:nvSpPr>
        <p:spPr>
          <a:xfrm>
            <a:off x="3849262" y="5527896"/>
            <a:ext cx="1828800"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050"/>
              <a:buNone/>
              <a:defRPr sz="1050">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37" name="Google Shape;237;p29"/>
          <p:cNvSpPr txBox="1"/>
          <p:nvPr>
            <p:ph idx="21" type="body"/>
          </p:nvPr>
        </p:nvSpPr>
        <p:spPr>
          <a:xfrm>
            <a:off x="3739214" y="5655557"/>
            <a:ext cx="2057400"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accent1"/>
              </a:buClr>
              <a:buSzPts val="900"/>
              <a:buNone/>
              <a:defRPr sz="900">
                <a:solidFill>
                  <a:schemeClr val="accen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38" name="Google Shape;238;p29"/>
          <p:cNvSpPr/>
          <p:nvPr>
            <p:ph idx="22" type="pic"/>
          </p:nvPr>
        </p:nvSpPr>
        <p:spPr>
          <a:xfrm>
            <a:off x="6716934" y="4287711"/>
            <a:ext cx="1066800" cy="1066800"/>
          </a:xfrm>
          <a:prstGeom prst="rect">
            <a:avLst/>
          </a:prstGeom>
          <a:solidFill>
            <a:schemeClr val="lt1"/>
          </a:solidFill>
          <a:ln>
            <a:noFill/>
          </a:ln>
        </p:spPr>
      </p:sp>
      <p:sp>
        <p:nvSpPr>
          <p:cNvPr id="239" name="Google Shape;239;p29"/>
          <p:cNvSpPr txBox="1"/>
          <p:nvPr>
            <p:ph idx="23" type="body"/>
          </p:nvPr>
        </p:nvSpPr>
        <p:spPr>
          <a:xfrm>
            <a:off x="6339926" y="5527896"/>
            <a:ext cx="1828800"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050"/>
              <a:buNone/>
              <a:defRPr sz="1050">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40" name="Google Shape;240;p29"/>
          <p:cNvSpPr txBox="1"/>
          <p:nvPr>
            <p:ph idx="24" type="body"/>
          </p:nvPr>
        </p:nvSpPr>
        <p:spPr>
          <a:xfrm>
            <a:off x="6229878" y="5655557"/>
            <a:ext cx="2057400"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accent1"/>
              </a:buClr>
              <a:buSzPts val="900"/>
              <a:buNone/>
              <a:defRPr sz="900">
                <a:solidFill>
                  <a:schemeClr val="accen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41" name="Google Shape;241;p29"/>
          <p:cNvSpPr/>
          <p:nvPr>
            <p:ph idx="25" type="pic"/>
          </p:nvPr>
        </p:nvSpPr>
        <p:spPr>
          <a:xfrm>
            <a:off x="9136814" y="4287711"/>
            <a:ext cx="1066800" cy="1066800"/>
          </a:xfrm>
          <a:prstGeom prst="rect">
            <a:avLst/>
          </a:prstGeom>
          <a:solidFill>
            <a:schemeClr val="lt1"/>
          </a:solidFill>
          <a:ln>
            <a:noFill/>
          </a:ln>
        </p:spPr>
      </p:sp>
      <p:sp>
        <p:nvSpPr>
          <p:cNvPr id="242" name="Google Shape;242;p29"/>
          <p:cNvSpPr txBox="1"/>
          <p:nvPr>
            <p:ph idx="26" type="body"/>
          </p:nvPr>
        </p:nvSpPr>
        <p:spPr>
          <a:xfrm>
            <a:off x="8759806" y="5513214"/>
            <a:ext cx="1828800" cy="34306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050"/>
              <a:buNone/>
              <a:defRPr sz="1050">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43" name="Google Shape;243;p29"/>
          <p:cNvSpPr txBox="1"/>
          <p:nvPr>
            <p:ph idx="27" type="body"/>
          </p:nvPr>
        </p:nvSpPr>
        <p:spPr>
          <a:xfrm>
            <a:off x="8634432" y="5640875"/>
            <a:ext cx="2057400" cy="343061"/>
          </a:xfrm>
          <a:prstGeom prst="rect">
            <a:avLst/>
          </a:prstGeom>
          <a:noFill/>
          <a:ln>
            <a:noFill/>
          </a:ln>
        </p:spPr>
        <p:txBody>
          <a:bodyPr anchorCtr="0" anchor="ctr" bIns="45700" lIns="91425" spcFirstLastPara="1" rIns="91425" wrap="square" tIns="45700">
            <a:noAutofit/>
          </a:bodyPr>
          <a:lstStyle>
            <a:lvl1pPr indent="-228600" lvl="0" marL="457200" algn="ctr">
              <a:lnSpc>
                <a:spcPct val="90000"/>
              </a:lnSpc>
              <a:spcBef>
                <a:spcPts val="1000"/>
              </a:spcBef>
              <a:spcAft>
                <a:spcPts val="0"/>
              </a:spcAft>
              <a:buClr>
                <a:schemeClr val="accent1"/>
              </a:buClr>
              <a:buSzPts val="900"/>
              <a:buNone/>
              <a:defRPr sz="900">
                <a:solidFill>
                  <a:schemeClr val="accen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244" name="Google Shape;244;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solidFill>
                  <a:srgbClr val="898989"/>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5" name="Google Shape;245;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solidFill>
                  <a:srgbClr val="898989"/>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6" name="Google Shape;246;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98989"/>
                </a:solidFill>
                <a:latin typeface="Arial"/>
                <a:ea typeface="Arial"/>
                <a:cs typeface="Arial"/>
                <a:sym typeface="Arial"/>
              </a:defRPr>
            </a:lvl1pPr>
            <a:lvl2pPr indent="0" lvl="1" marL="0" marR="0" algn="r">
              <a:spcBef>
                <a:spcPts val="0"/>
              </a:spcBef>
              <a:buNone/>
              <a:defRPr sz="900">
                <a:solidFill>
                  <a:srgbClr val="898989"/>
                </a:solidFill>
                <a:latin typeface="Arial"/>
                <a:ea typeface="Arial"/>
                <a:cs typeface="Arial"/>
                <a:sym typeface="Arial"/>
              </a:defRPr>
            </a:lvl2pPr>
            <a:lvl3pPr indent="0" lvl="2" marL="0" marR="0" algn="r">
              <a:spcBef>
                <a:spcPts val="0"/>
              </a:spcBef>
              <a:buNone/>
              <a:defRPr sz="900">
                <a:solidFill>
                  <a:srgbClr val="898989"/>
                </a:solidFill>
                <a:latin typeface="Arial"/>
                <a:ea typeface="Arial"/>
                <a:cs typeface="Arial"/>
                <a:sym typeface="Arial"/>
              </a:defRPr>
            </a:lvl3pPr>
            <a:lvl4pPr indent="0" lvl="3" marL="0" marR="0" algn="r">
              <a:spcBef>
                <a:spcPts val="0"/>
              </a:spcBef>
              <a:buNone/>
              <a:defRPr sz="900">
                <a:solidFill>
                  <a:srgbClr val="898989"/>
                </a:solidFill>
                <a:latin typeface="Arial"/>
                <a:ea typeface="Arial"/>
                <a:cs typeface="Arial"/>
                <a:sym typeface="Arial"/>
              </a:defRPr>
            </a:lvl4pPr>
            <a:lvl5pPr indent="0" lvl="4" marL="0" marR="0" algn="r">
              <a:spcBef>
                <a:spcPts val="0"/>
              </a:spcBef>
              <a:buNone/>
              <a:defRPr sz="900">
                <a:solidFill>
                  <a:srgbClr val="898989"/>
                </a:solidFill>
                <a:latin typeface="Arial"/>
                <a:ea typeface="Arial"/>
                <a:cs typeface="Arial"/>
                <a:sym typeface="Arial"/>
              </a:defRPr>
            </a:lvl5pPr>
            <a:lvl6pPr indent="0" lvl="5" marL="0" marR="0" algn="r">
              <a:spcBef>
                <a:spcPts val="0"/>
              </a:spcBef>
              <a:buNone/>
              <a:defRPr sz="900">
                <a:solidFill>
                  <a:srgbClr val="898989"/>
                </a:solidFill>
                <a:latin typeface="Arial"/>
                <a:ea typeface="Arial"/>
                <a:cs typeface="Arial"/>
                <a:sym typeface="Arial"/>
              </a:defRPr>
            </a:lvl6pPr>
            <a:lvl7pPr indent="0" lvl="6" marL="0" marR="0" algn="r">
              <a:spcBef>
                <a:spcPts val="0"/>
              </a:spcBef>
              <a:buNone/>
              <a:defRPr sz="900">
                <a:solidFill>
                  <a:srgbClr val="898989"/>
                </a:solidFill>
                <a:latin typeface="Arial"/>
                <a:ea typeface="Arial"/>
                <a:cs typeface="Arial"/>
                <a:sym typeface="Arial"/>
              </a:defRPr>
            </a:lvl7pPr>
            <a:lvl8pPr indent="0" lvl="7" marL="0" marR="0" algn="r">
              <a:spcBef>
                <a:spcPts val="0"/>
              </a:spcBef>
              <a:buNone/>
              <a:defRPr sz="900">
                <a:solidFill>
                  <a:srgbClr val="898989"/>
                </a:solidFill>
                <a:latin typeface="Arial"/>
                <a:ea typeface="Arial"/>
                <a:cs typeface="Arial"/>
                <a:sym typeface="Arial"/>
              </a:defRPr>
            </a:lvl8pPr>
            <a:lvl9pPr indent="0" lvl="8" marL="0" marR="0" algn="r">
              <a:spcBef>
                <a:spcPts val="0"/>
              </a:spcBef>
              <a:buNone/>
              <a:defRPr sz="9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pic>
        <p:nvPicPr>
          <p:cNvPr id="247" name="Google Shape;247;p29"/>
          <p:cNvPicPr preferRelativeResize="0"/>
          <p:nvPr/>
        </p:nvPicPr>
        <p:blipFill rotWithShape="1">
          <a:blip r:embed="rId2">
            <a:alphaModFix/>
          </a:blip>
          <a:srcRect b="0" l="0" r="0" t="0"/>
          <a:stretch/>
        </p:blipFill>
        <p:spPr>
          <a:xfrm>
            <a:off x="0" y="473953"/>
            <a:ext cx="2057400" cy="1647825"/>
          </a:xfrm>
          <a:prstGeom prst="rect">
            <a:avLst/>
          </a:prstGeom>
          <a:noFill/>
          <a:ln>
            <a:noFill/>
          </a:ln>
        </p:spPr>
      </p:pic>
      <p:pic>
        <p:nvPicPr>
          <p:cNvPr id="248" name="Google Shape;248;p29"/>
          <p:cNvPicPr preferRelativeResize="0"/>
          <p:nvPr/>
        </p:nvPicPr>
        <p:blipFill rotWithShape="1">
          <a:blip r:embed="rId3">
            <a:alphaModFix/>
          </a:blip>
          <a:srcRect b="0" l="0" r="0" t="0"/>
          <a:stretch/>
        </p:blipFill>
        <p:spPr>
          <a:xfrm>
            <a:off x="11049000" y="5180889"/>
            <a:ext cx="1143000" cy="914400"/>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unding">
  <p:cSld name="Funding">
    <p:bg>
      <p:bgPr>
        <a:solidFill>
          <a:schemeClr val="lt1"/>
        </a:solidFill>
      </p:bgPr>
    </p:bg>
    <p:spTree>
      <p:nvGrpSpPr>
        <p:cNvPr id="249" name="Shape 249"/>
        <p:cNvGrpSpPr/>
        <p:nvPr/>
      </p:nvGrpSpPr>
      <p:grpSpPr>
        <a:xfrm>
          <a:off x="0" y="0"/>
          <a:ext cx="0" cy="0"/>
          <a:chOff x="0" y="0"/>
          <a:chExt cx="0" cy="0"/>
        </a:xfrm>
      </p:grpSpPr>
      <p:cxnSp>
        <p:nvCxnSpPr>
          <p:cNvPr id="250" name="Google Shape;250;p30"/>
          <p:cNvCxnSpPr/>
          <p:nvPr/>
        </p:nvCxnSpPr>
        <p:spPr>
          <a:xfrm flipH="1">
            <a:off x="0" y="0"/>
            <a:ext cx="1238250" cy="1328057"/>
          </a:xfrm>
          <a:prstGeom prst="straightConnector1">
            <a:avLst/>
          </a:prstGeom>
          <a:noFill/>
          <a:ln cap="flat" cmpd="sng" w="9525">
            <a:solidFill>
              <a:schemeClr val="dk1"/>
            </a:solidFill>
            <a:prstDash val="solid"/>
            <a:miter lim="800000"/>
            <a:headEnd len="sm" w="sm" type="none"/>
            <a:tailEnd len="sm" w="sm" type="none"/>
          </a:ln>
        </p:spPr>
      </p:cxnSp>
      <p:cxnSp>
        <p:nvCxnSpPr>
          <p:cNvPr id="251" name="Google Shape;251;p30"/>
          <p:cNvCxnSpPr/>
          <p:nvPr/>
        </p:nvCxnSpPr>
        <p:spPr>
          <a:xfrm flipH="1">
            <a:off x="0" y="0"/>
            <a:ext cx="3790950" cy="892177"/>
          </a:xfrm>
          <a:prstGeom prst="straightConnector1">
            <a:avLst/>
          </a:prstGeom>
          <a:noFill/>
          <a:ln cap="flat" cmpd="sng" w="9525">
            <a:solidFill>
              <a:schemeClr val="dk1"/>
            </a:solidFill>
            <a:prstDash val="solid"/>
            <a:miter lim="800000"/>
            <a:headEnd len="sm" w="sm" type="none"/>
            <a:tailEnd len="sm" w="sm" type="none"/>
          </a:ln>
        </p:spPr>
      </p:cxnSp>
      <p:sp>
        <p:nvSpPr>
          <p:cNvPr id="252" name="Google Shape;252;p30"/>
          <p:cNvSpPr txBox="1"/>
          <p:nvPr>
            <p:ph type="title"/>
          </p:nvPr>
        </p:nvSpPr>
        <p:spPr>
          <a:xfrm>
            <a:off x="1885156" y="892177"/>
            <a:ext cx="8421688" cy="13255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3" name="Google Shape;253;p30"/>
          <p:cNvSpPr txBox="1"/>
          <p:nvPr>
            <p:ph idx="1" type="body"/>
          </p:nvPr>
        </p:nvSpPr>
        <p:spPr>
          <a:xfrm>
            <a:off x="1075447" y="2118642"/>
            <a:ext cx="1856232" cy="1664208"/>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600"/>
              <a:buNone/>
              <a:defRPr sz="1600"/>
            </a:lvl2pPr>
            <a:lvl3pPr indent="-228600" lvl="2" marL="1371600" algn="l">
              <a:lnSpc>
                <a:spcPct val="90000"/>
              </a:lnSpc>
              <a:spcBef>
                <a:spcPts val="500"/>
              </a:spcBef>
              <a:spcAft>
                <a:spcPts val="0"/>
              </a:spcAft>
              <a:buClr>
                <a:schemeClr val="dk1"/>
              </a:buClr>
              <a:buSzPts val="1600"/>
              <a:buNone/>
              <a:defRPr sz="1600"/>
            </a:lvl3pPr>
            <a:lvl4pPr indent="-228600" lvl="3" marL="1828800" algn="l">
              <a:lnSpc>
                <a:spcPct val="90000"/>
              </a:lnSpc>
              <a:spcBef>
                <a:spcPts val="500"/>
              </a:spcBef>
              <a:spcAft>
                <a:spcPts val="0"/>
              </a:spcAft>
              <a:buClr>
                <a:schemeClr val="dk1"/>
              </a:buClr>
              <a:buSzPts val="1600"/>
              <a:buNone/>
              <a:defRPr sz="1600"/>
            </a:lvl4pPr>
            <a:lvl5pPr indent="-228600" lvl="4" marL="2286000" algn="l">
              <a:lnSpc>
                <a:spcPct val="90000"/>
              </a:lnSpc>
              <a:spcBef>
                <a:spcPts val="500"/>
              </a:spcBef>
              <a:spcAft>
                <a:spcPts val="0"/>
              </a:spcAft>
              <a:buClr>
                <a:schemeClr val="dk1"/>
              </a:buClr>
              <a:buSzPts val="1600"/>
              <a:buNone/>
              <a:defRPr sz="16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4" name="Google Shape;254;p30"/>
          <p:cNvSpPr txBox="1"/>
          <p:nvPr>
            <p:ph idx="2" type="body"/>
          </p:nvPr>
        </p:nvSpPr>
        <p:spPr>
          <a:xfrm>
            <a:off x="838200" y="3788813"/>
            <a:ext cx="2330726" cy="804859"/>
          </a:xfrm>
          <a:prstGeom prst="rect">
            <a:avLst/>
          </a:prstGeom>
          <a:noFill/>
          <a:ln>
            <a:noFill/>
          </a:ln>
        </p:spPr>
        <p:txBody>
          <a:bodyPr anchorCtr="0" anchor="b" bIns="45700" lIns="0" spcFirstLastPara="1" rIns="0" wrap="square" tIns="45700">
            <a:noAutofit/>
          </a:bodyPr>
          <a:lstStyle>
            <a:lvl1pPr indent="-228600" lvl="0" marL="457200" algn="ctr">
              <a:lnSpc>
                <a:spcPct val="90000"/>
              </a:lnSpc>
              <a:spcBef>
                <a:spcPts val="1000"/>
              </a:spcBef>
              <a:spcAft>
                <a:spcPts val="0"/>
              </a:spcAft>
              <a:buClr>
                <a:schemeClr val="dk1"/>
              </a:buClr>
              <a:buSzPts val="3200"/>
              <a:buNone/>
              <a:defRPr sz="32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55" name="Google Shape;255;p30"/>
          <p:cNvSpPr txBox="1"/>
          <p:nvPr>
            <p:ph idx="3" type="body"/>
          </p:nvPr>
        </p:nvSpPr>
        <p:spPr>
          <a:xfrm>
            <a:off x="838200" y="4464810"/>
            <a:ext cx="2330726" cy="438505"/>
          </a:xfrm>
          <a:prstGeom prst="rect">
            <a:avLst/>
          </a:prstGeom>
          <a:noFill/>
          <a:ln>
            <a:noFill/>
          </a:ln>
        </p:spPr>
        <p:txBody>
          <a:bodyPr anchorCtr="0" anchor="b" bIns="45700" lIns="0" spcFirstLastPara="1" rIns="0" wrap="square" tIns="45700">
            <a:noAutofit/>
          </a:bodyPr>
          <a:lstStyle>
            <a:lvl1pPr indent="-228600" lvl="0" marL="457200" algn="ctr">
              <a:lnSpc>
                <a:spcPct val="90000"/>
              </a:lnSpc>
              <a:spcBef>
                <a:spcPts val="1000"/>
              </a:spcBef>
              <a:spcAft>
                <a:spcPts val="0"/>
              </a:spcAft>
              <a:buClr>
                <a:schemeClr val="dk1"/>
              </a:buClr>
              <a:buSzPts val="1400"/>
              <a:buNone/>
              <a:defRPr sz="14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56" name="Google Shape;256;p30"/>
          <p:cNvSpPr txBox="1"/>
          <p:nvPr>
            <p:ph idx="4" type="body"/>
          </p:nvPr>
        </p:nvSpPr>
        <p:spPr>
          <a:xfrm>
            <a:off x="838200" y="5120722"/>
            <a:ext cx="2330726" cy="853167"/>
          </a:xfrm>
          <a:prstGeom prst="rect">
            <a:avLst/>
          </a:prstGeom>
          <a:noFill/>
          <a:ln>
            <a:noFill/>
          </a:ln>
        </p:spPr>
        <p:txBody>
          <a:bodyPr anchorCtr="0" anchor="t" bIns="45700" lIns="0" spcFirstLastPara="1" rIns="0" wrap="square" tIns="45700">
            <a:normAutofit/>
          </a:bodyPr>
          <a:lstStyle>
            <a:lvl1pPr indent="-228600" lvl="0" marL="457200" algn="ctr">
              <a:lnSpc>
                <a:spcPct val="100000"/>
              </a:lnSpc>
              <a:spcBef>
                <a:spcPts val="1000"/>
              </a:spcBef>
              <a:spcAft>
                <a:spcPts val="0"/>
              </a:spcAft>
              <a:buClr>
                <a:schemeClr val="dk1"/>
              </a:buClr>
              <a:buSzPts val="1400"/>
              <a:buNone/>
              <a:defRPr sz="1400"/>
            </a:lvl1pPr>
            <a:lvl2pPr indent="-228600" lvl="1" marL="914400" algn="l">
              <a:lnSpc>
                <a:spcPct val="100000"/>
              </a:lnSpc>
              <a:spcBef>
                <a:spcPts val="500"/>
              </a:spcBef>
              <a:spcAft>
                <a:spcPts val="0"/>
              </a:spcAft>
              <a:buClr>
                <a:schemeClr val="dk1"/>
              </a:buClr>
              <a:buSzPts val="1400"/>
              <a:buNone/>
              <a:defRPr sz="1400"/>
            </a:lvl2pPr>
            <a:lvl3pPr indent="-228600" lvl="2" marL="1371600" algn="l">
              <a:lnSpc>
                <a:spcPct val="100000"/>
              </a:lnSpc>
              <a:spcBef>
                <a:spcPts val="500"/>
              </a:spcBef>
              <a:spcAft>
                <a:spcPts val="0"/>
              </a:spcAft>
              <a:buClr>
                <a:schemeClr val="dk1"/>
              </a:buClr>
              <a:buSzPts val="1400"/>
              <a:buNone/>
              <a:defRPr sz="1400"/>
            </a:lvl3pPr>
            <a:lvl4pPr indent="-228600" lvl="3" marL="1828800" algn="l">
              <a:lnSpc>
                <a:spcPct val="100000"/>
              </a:lnSpc>
              <a:spcBef>
                <a:spcPts val="500"/>
              </a:spcBef>
              <a:spcAft>
                <a:spcPts val="0"/>
              </a:spcAft>
              <a:buClr>
                <a:schemeClr val="dk1"/>
              </a:buClr>
              <a:buSzPts val="1400"/>
              <a:buNone/>
              <a:defRPr sz="1400"/>
            </a:lvl4pPr>
            <a:lvl5pPr indent="-228600" lvl="4" marL="2286000" algn="l">
              <a:lnSpc>
                <a:spcPct val="10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7" name="Google Shape;257;p30"/>
          <p:cNvSpPr txBox="1"/>
          <p:nvPr>
            <p:ph idx="5" type="body"/>
          </p:nvPr>
        </p:nvSpPr>
        <p:spPr>
          <a:xfrm>
            <a:off x="3811391" y="2118642"/>
            <a:ext cx="1856232" cy="1664208"/>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600"/>
              <a:buNone/>
              <a:defRPr sz="1600"/>
            </a:lvl2pPr>
            <a:lvl3pPr indent="-228600" lvl="2" marL="1371600" algn="l">
              <a:lnSpc>
                <a:spcPct val="90000"/>
              </a:lnSpc>
              <a:spcBef>
                <a:spcPts val="500"/>
              </a:spcBef>
              <a:spcAft>
                <a:spcPts val="0"/>
              </a:spcAft>
              <a:buClr>
                <a:schemeClr val="dk1"/>
              </a:buClr>
              <a:buSzPts val="1600"/>
              <a:buNone/>
              <a:defRPr sz="1600"/>
            </a:lvl3pPr>
            <a:lvl4pPr indent="-228600" lvl="3" marL="1828800" algn="l">
              <a:lnSpc>
                <a:spcPct val="90000"/>
              </a:lnSpc>
              <a:spcBef>
                <a:spcPts val="500"/>
              </a:spcBef>
              <a:spcAft>
                <a:spcPts val="0"/>
              </a:spcAft>
              <a:buClr>
                <a:schemeClr val="dk1"/>
              </a:buClr>
              <a:buSzPts val="1600"/>
              <a:buNone/>
              <a:defRPr sz="1600"/>
            </a:lvl4pPr>
            <a:lvl5pPr indent="-228600" lvl="4" marL="2286000" algn="l">
              <a:lnSpc>
                <a:spcPct val="90000"/>
              </a:lnSpc>
              <a:spcBef>
                <a:spcPts val="500"/>
              </a:spcBef>
              <a:spcAft>
                <a:spcPts val="0"/>
              </a:spcAft>
              <a:buClr>
                <a:schemeClr val="dk1"/>
              </a:buClr>
              <a:buSzPts val="1600"/>
              <a:buNone/>
              <a:defRPr sz="16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8" name="Google Shape;258;p30"/>
          <p:cNvSpPr txBox="1"/>
          <p:nvPr>
            <p:ph idx="6" type="body"/>
          </p:nvPr>
        </p:nvSpPr>
        <p:spPr>
          <a:xfrm>
            <a:off x="3562665" y="3788813"/>
            <a:ext cx="2342205" cy="804859"/>
          </a:xfrm>
          <a:prstGeom prst="rect">
            <a:avLst/>
          </a:prstGeom>
          <a:noFill/>
          <a:ln>
            <a:noFill/>
          </a:ln>
        </p:spPr>
        <p:txBody>
          <a:bodyPr anchorCtr="0" anchor="b" bIns="45700" lIns="0" spcFirstLastPara="1" rIns="0" wrap="square" tIns="45700">
            <a:noAutofit/>
          </a:bodyPr>
          <a:lstStyle>
            <a:lvl1pPr indent="-228600" lvl="0" marL="457200" algn="ctr">
              <a:lnSpc>
                <a:spcPct val="90000"/>
              </a:lnSpc>
              <a:spcBef>
                <a:spcPts val="1000"/>
              </a:spcBef>
              <a:spcAft>
                <a:spcPts val="0"/>
              </a:spcAft>
              <a:buClr>
                <a:schemeClr val="dk1"/>
              </a:buClr>
              <a:buSzPts val="3200"/>
              <a:buNone/>
              <a:defRPr sz="32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59" name="Google Shape;259;p30"/>
          <p:cNvSpPr txBox="1"/>
          <p:nvPr>
            <p:ph idx="7" type="body"/>
          </p:nvPr>
        </p:nvSpPr>
        <p:spPr>
          <a:xfrm>
            <a:off x="3562665" y="4464810"/>
            <a:ext cx="2342205" cy="438505"/>
          </a:xfrm>
          <a:prstGeom prst="rect">
            <a:avLst/>
          </a:prstGeom>
          <a:noFill/>
          <a:ln>
            <a:noFill/>
          </a:ln>
        </p:spPr>
        <p:txBody>
          <a:bodyPr anchorCtr="0" anchor="b" bIns="45700" lIns="0" spcFirstLastPara="1" rIns="0" wrap="square" tIns="45700">
            <a:noAutofit/>
          </a:bodyPr>
          <a:lstStyle>
            <a:lvl1pPr indent="-228600" lvl="0" marL="457200" algn="ctr">
              <a:lnSpc>
                <a:spcPct val="90000"/>
              </a:lnSpc>
              <a:spcBef>
                <a:spcPts val="1000"/>
              </a:spcBef>
              <a:spcAft>
                <a:spcPts val="0"/>
              </a:spcAft>
              <a:buClr>
                <a:schemeClr val="dk1"/>
              </a:buClr>
              <a:buSzPts val="1400"/>
              <a:buNone/>
              <a:defRPr sz="14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60" name="Google Shape;260;p30"/>
          <p:cNvSpPr txBox="1"/>
          <p:nvPr>
            <p:ph idx="8" type="body"/>
          </p:nvPr>
        </p:nvSpPr>
        <p:spPr>
          <a:xfrm>
            <a:off x="3562665" y="5120722"/>
            <a:ext cx="2342205" cy="853167"/>
          </a:xfrm>
          <a:prstGeom prst="rect">
            <a:avLst/>
          </a:prstGeom>
          <a:noFill/>
          <a:ln>
            <a:noFill/>
          </a:ln>
        </p:spPr>
        <p:txBody>
          <a:bodyPr anchorCtr="0" anchor="t" bIns="45700" lIns="0" spcFirstLastPara="1" rIns="0" wrap="square" tIns="45700">
            <a:normAutofit/>
          </a:bodyPr>
          <a:lstStyle>
            <a:lvl1pPr indent="-228600" lvl="0" marL="457200" algn="ctr">
              <a:lnSpc>
                <a:spcPct val="100000"/>
              </a:lnSpc>
              <a:spcBef>
                <a:spcPts val="1000"/>
              </a:spcBef>
              <a:spcAft>
                <a:spcPts val="0"/>
              </a:spcAft>
              <a:buClr>
                <a:schemeClr val="dk1"/>
              </a:buClr>
              <a:buSzPts val="1400"/>
              <a:buNone/>
              <a:defRPr sz="1400"/>
            </a:lvl1pPr>
            <a:lvl2pPr indent="-228600" lvl="1" marL="914400" algn="l">
              <a:lnSpc>
                <a:spcPct val="100000"/>
              </a:lnSpc>
              <a:spcBef>
                <a:spcPts val="500"/>
              </a:spcBef>
              <a:spcAft>
                <a:spcPts val="0"/>
              </a:spcAft>
              <a:buClr>
                <a:schemeClr val="dk1"/>
              </a:buClr>
              <a:buSzPts val="1400"/>
              <a:buNone/>
              <a:defRPr sz="1400"/>
            </a:lvl2pPr>
            <a:lvl3pPr indent="-228600" lvl="2" marL="1371600" algn="l">
              <a:lnSpc>
                <a:spcPct val="100000"/>
              </a:lnSpc>
              <a:spcBef>
                <a:spcPts val="500"/>
              </a:spcBef>
              <a:spcAft>
                <a:spcPts val="0"/>
              </a:spcAft>
              <a:buClr>
                <a:schemeClr val="dk1"/>
              </a:buClr>
              <a:buSzPts val="1400"/>
              <a:buNone/>
              <a:defRPr sz="1400"/>
            </a:lvl3pPr>
            <a:lvl4pPr indent="-228600" lvl="3" marL="1828800" algn="l">
              <a:lnSpc>
                <a:spcPct val="100000"/>
              </a:lnSpc>
              <a:spcBef>
                <a:spcPts val="500"/>
              </a:spcBef>
              <a:spcAft>
                <a:spcPts val="0"/>
              </a:spcAft>
              <a:buClr>
                <a:schemeClr val="dk1"/>
              </a:buClr>
              <a:buSzPts val="1400"/>
              <a:buNone/>
              <a:defRPr sz="1400"/>
            </a:lvl4pPr>
            <a:lvl5pPr indent="-228600" lvl="4" marL="2286000" algn="l">
              <a:lnSpc>
                <a:spcPct val="10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1" name="Google Shape;261;p30"/>
          <p:cNvSpPr txBox="1"/>
          <p:nvPr>
            <p:ph idx="9" type="body"/>
          </p:nvPr>
        </p:nvSpPr>
        <p:spPr>
          <a:xfrm>
            <a:off x="6524377" y="2118642"/>
            <a:ext cx="1856232" cy="1664208"/>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600"/>
              <a:buNone/>
              <a:defRPr sz="1600"/>
            </a:lvl2pPr>
            <a:lvl3pPr indent="-228600" lvl="2" marL="1371600" algn="l">
              <a:lnSpc>
                <a:spcPct val="90000"/>
              </a:lnSpc>
              <a:spcBef>
                <a:spcPts val="500"/>
              </a:spcBef>
              <a:spcAft>
                <a:spcPts val="0"/>
              </a:spcAft>
              <a:buClr>
                <a:schemeClr val="dk1"/>
              </a:buClr>
              <a:buSzPts val="1600"/>
              <a:buNone/>
              <a:defRPr sz="1600"/>
            </a:lvl3pPr>
            <a:lvl4pPr indent="-228600" lvl="3" marL="1828800" algn="l">
              <a:lnSpc>
                <a:spcPct val="90000"/>
              </a:lnSpc>
              <a:spcBef>
                <a:spcPts val="500"/>
              </a:spcBef>
              <a:spcAft>
                <a:spcPts val="0"/>
              </a:spcAft>
              <a:buClr>
                <a:schemeClr val="dk1"/>
              </a:buClr>
              <a:buSzPts val="1600"/>
              <a:buNone/>
              <a:defRPr sz="1600"/>
            </a:lvl4pPr>
            <a:lvl5pPr indent="-228600" lvl="4" marL="2286000" algn="l">
              <a:lnSpc>
                <a:spcPct val="90000"/>
              </a:lnSpc>
              <a:spcBef>
                <a:spcPts val="500"/>
              </a:spcBef>
              <a:spcAft>
                <a:spcPts val="0"/>
              </a:spcAft>
              <a:buClr>
                <a:schemeClr val="dk1"/>
              </a:buClr>
              <a:buSzPts val="1600"/>
              <a:buNone/>
              <a:defRPr sz="16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2" name="Google Shape;262;p30"/>
          <p:cNvSpPr txBox="1"/>
          <p:nvPr>
            <p:ph idx="13" type="body"/>
          </p:nvPr>
        </p:nvSpPr>
        <p:spPr>
          <a:xfrm>
            <a:off x="6298609" y="3788813"/>
            <a:ext cx="2330726" cy="804859"/>
          </a:xfrm>
          <a:prstGeom prst="rect">
            <a:avLst/>
          </a:prstGeom>
          <a:noFill/>
          <a:ln>
            <a:noFill/>
          </a:ln>
        </p:spPr>
        <p:txBody>
          <a:bodyPr anchorCtr="0" anchor="b" bIns="45700" lIns="0" spcFirstLastPara="1" rIns="0" wrap="square" tIns="45700">
            <a:noAutofit/>
          </a:bodyPr>
          <a:lstStyle>
            <a:lvl1pPr indent="-228600" lvl="0" marL="457200" algn="ctr">
              <a:lnSpc>
                <a:spcPct val="90000"/>
              </a:lnSpc>
              <a:spcBef>
                <a:spcPts val="1000"/>
              </a:spcBef>
              <a:spcAft>
                <a:spcPts val="0"/>
              </a:spcAft>
              <a:buClr>
                <a:schemeClr val="dk1"/>
              </a:buClr>
              <a:buSzPts val="3200"/>
              <a:buNone/>
              <a:defRPr sz="32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63" name="Google Shape;263;p30"/>
          <p:cNvSpPr txBox="1"/>
          <p:nvPr>
            <p:ph idx="14" type="body"/>
          </p:nvPr>
        </p:nvSpPr>
        <p:spPr>
          <a:xfrm>
            <a:off x="6298609" y="4464810"/>
            <a:ext cx="2330726" cy="438505"/>
          </a:xfrm>
          <a:prstGeom prst="rect">
            <a:avLst/>
          </a:prstGeom>
          <a:noFill/>
          <a:ln>
            <a:noFill/>
          </a:ln>
        </p:spPr>
        <p:txBody>
          <a:bodyPr anchorCtr="0" anchor="b" bIns="45700" lIns="0" spcFirstLastPara="1" rIns="0" wrap="square" tIns="45700">
            <a:noAutofit/>
          </a:bodyPr>
          <a:lstStyle>
            <a:lvl1pPr indent="-228600" lvl="0" marL="457200" algn="ctr">
              <a:lnSpc>
                <a:spcPct val="90000"/>
              </a:lnSpc>
              <a:spcBef>
                <a:spcPts val="1000"/>
              </a:spcBef>
              <a:spcAft>
                <a:spcPts val="0"/>
              </a:spcAft>
              <a:buClr>
                <a:schemeClr val="dk1"/>
              </a:buClr>
              <a:buSzPts val="1400"/>
              <a:buNone/>
              <a:defRPr sz="14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64" name="Google Shape;264;p30"/>
          <p:cNvSpPr txBox="1"/>
          <p:nvPr>
            <p:ph idx="15" type="body"/>
          </p:nvPr>
        </p:nvSpPr>
        <p:spPr>
          <a:xfrm>
            <a:off x="6298609" y="5120722"/>
            <a:ext cx="2330726" cy="853167"/>
          </a:xfrm>
          <a:prstGeom prst="rect">
            <a:avLst/>
          </a:prstGeom>
          <a:noFill/>
          <a:ln>
            <a:noFill/>
          </a:ln>
        </p:spPr>
        <p:txBody>
          <a:bodyPr anchorCtr="0" anchor="t" bIns="45700" lIns="0" spcFirstLastPara="1" rIns="0" wrap="square" tIns="45700">
            <a:normAutofit/>
          </a:bodyPr>
          <a:lstStyle>
            <a:lvl1pPr indent="-228600" lvl="0" marL="457200" algn="ctr">
              <a:lnSpc>
                <a:spcPct val="100000"/>
              </a:lnSpc>
              <a:spcBef>
                <a:spcPts val="1000"/>
              </a:spcBef>
              <a:spcAft>
                <a:spcPts val="0"/>
              </a:spcAft>
              <a:buClr>
                <a:schemeClr val="dk1"/>
              </a:buClr>
              <a:buSzPts val="1400"/>
              <a:buNone/>
              <a:defRPr sz="1400"/>
            </a:lvl1pPr>
            <a:lvl2pPr indent="-228600" lvl="1" marL="914400" algn="l">
              <a:lnSpc>
                <a:spcPct val="100000"/>
              </a:lnSpc>
              <a:spcBef>
                <a:spcPts val="500"/>
              </a:spcBef>
              <a:spcAft>
                <a:spcPts val="0"/>
              </a:spcAft>
              <a:buClr>
                <a:schemeClr val="dk1"/>
              </a:buClr>
              <a:buSzPts val="1400"/>
              <a:buNone/>
              <a:defRPr sz="1400"/>
            </a:lvl2pPr>
            <a:lvl3pPr indent="-228600" lvl="2" marL="1371600" algn="l">
              <a:lnSpc>
                <a:spcPct val="100000"/>
              </a:lnSpc>
              <a:spcBef>
                <a:spcPts val="500"/>
              </a:spcBef>
              <a:spcAft>
                <a:spcPts val="0"/>
              </a:spcAft>
              <a:buClr>
                <a:schemeClr val="dk1"/>
              </a:buClr>
              <a:buSzPts val="1400"/>
              <a:buNone/>
              <a:defRPr sz="1400"/>
            </a:lvl3pPr>
            <a:lvl4pPr indent="-228600" lvl="3" marL="1828800" algn="l">
              <a:lnSpc>
                <a:spcPct val="100000"/>
              </a:lnSpc>
              <a:spcBef>
                <a:spcPts val="500"/>
              </a:spcBef>
              <a:spcAft>
                <a:spcPts val="0"/>
              </a:spcAft>
              <a:buClr>
                <a:schemeClr val="dk1"/>
              </a:buClr>
              <a:buSzPts val="1400"/>
              <a:buNone/>
              <a:defRPr sz="1400"/>
            </a:lvl4pPr>
            <a:lvl5pPr indent="-228600" lvl="4" marL="2286000" algn="l">
              <a:lnSpc>
                <a:spcPct val="10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5" name="Google Shape;265;p30"/>
          <p:cNvSpPr txBox="1"/>
          <p:nvPr>
            <p:ph idx="16" type="body"/>
          </p:nvPr>
        </p:nvSpPr>
        <p:spPr>
          <a:xfrm>
            <a:off x="9260321" y="2118642"/>
            <a:ext cx="1856232" cy="1664208"/>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600"/>
              <a:buNone/>
              <a:defRPr sz="1600"/>
            </a:lvl2pPr>
            <a:lvl3pPr indent="-228600" lvl="2" marL="1371600" algn="l">
              <a:lnSpc>
                <a:spcPct val="90000"/>
              </a:lnSpc>
              <a:spcBef>
                <a:spcPts val="500"/>
              </a:spcBef>
              <a:spcAft>
                <a:spcPts val="0"/>
              </a:spcAft>
              <a:buClr>
                <a:schemeClr val="dk1"/>
              </a:buClr>
              <a:buSzPts val="1600"/>
              <a:buNone/>
              <a:defRPr sz="1600"/>
            </a:lvl3pPr>
            <a:lvl4pPr indent="-228600" lvl="3" marL="1828800" algn="l">
              <a:lnSpc>
                <a:spcPct val="90000"/>
              </a:lnSpc>
              <a:spcBef>
                <a:spcPts val="500"/>
              </a:spcBef>
              <a:spcAft>
                <a:spcPts val="0"/>
              </a:spcAft>
              <a:buClr>
                <a:schemeClr val="dk1"/>
              </a:buClr>
              <a:buSzPts val="1600"/>
              <a:buNone/>
              <a:defRPr sz="1600"/>
            </a:lvl4pPr>
            <a:lvl5pPr indent="-228600" lvl="4" marL="2286000" algn="l">
              <a:lnSpc>
                <a:spcPct val="90000"/>
              </a:lnSpc>
              <a:spcBef>
                <a:spcPts val="500"/>
              </a:spcBef>
              <a:spcAft>
                <a:spcPts val="0"/>
              </a:spcAft>
              <a:buClr>
                <a:schemeClr val="dk1"/>
              </a:buClr>
              <a:buSzPts val="1600"/>
              <a:buNone/>
              <a:defRPr sz="16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6" name="Google Shape;266;p30"/>
          <p:cNvSpPr txBox="1"/>
          <p:nvPr>
            <p:ph idx="17" type="body"/>
          </p:nvPr>
        </p:nvSpPr>
        <p:spPr>
          <a:xfrm>
            <a:off x="9023074" y="3788457"/>
            <a:ext cx="2330726" cy="804859"/>
          </a:xfrm>
          <a:prstGeom prst="rect">
            <a:avLst/>
          </a:prstGeom>
          <a:noFill/>
          <a:ln>
            <a:noFill/>
          </a:ln>
        </p:spPr>
        <p:txBody>
          <a:bodyPr anchorCtr="0" anchor="b" bIns="45700" lIns="0" spcFirstLastPara="1" rIns="0" wrap="square" tIns="45700">
            <a:noAutofit/>
          </a:bodyPr>
          <a:lstStyle>
            <a:lvl1pPr indent="-228600" lvl="0" marL="457200" algn="ctr">
              <a:lnSpc>
                <a:spcPct val="90000"/>
              </a:lnSpc>
              <a:spcBef>
                <a:spcPts val="1000"/>
              </a:spcBef>
              <a:spcAft>
                <a:spcPts val="0"/>
              </a:spcAft>
              <a:buClr>
                <a:schemeClr val="dk1"/>
              </a:buClr>
              <a:buSzPts val="3200"/>
              <a:buNone/>
              <a:defRPr sz="32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67" name="Google Shape;267;p30"/>
          <p:cNvSpPr txBox="1"/>
          <p:nvPr>
            <p:ph idx="18" type="body"/>
          </p:nvPr>
        </p:nvSpPr>
        <p:spPr>
          <a:xfrm>
            <a:off x="9023074" y="4464454"/>
            <a:ext cx="2330726" cy="438505"/>
          </a:xfrm>
          <a:prstGeom prst="rect">
            <a:avLst/>
          </a:prstGeom>
          <a:noFill/>
          <a:ln>
            <a:noFill/>
          </a:ln>
        </p:spPr>
        <p:txBody>
          <a:bodyPr anchorCtr="0" anchor="b" bIns="45700" lIns="0" spcFirstLastPara="1" rIns="0" wrap="square" tIns="45700">
            <a:noAutofit/>
          </a:bodyPr>
          <a:lstStyle>
            <a:lvl1pPr indent="-228600" lvl="0" marL="457200" algn="ctr">
              <a:lnSpc>
                <a:spcPct val="90000"/>
              </a:lnSpc>
              <a:spcBef>
                <a:spcPts val="1000"/>
              </a:spcBef>
              <a:spcAft>
                <a:spcPts val="0"/>
              </a:spcAft>
              <a:buClr>
                <a:schemeClr val="dk1"/>
              </a:buClr>
              <a:buSzPts val="1400"/>
              <a:buNone/>
              <a:defRPr sz="1400">
                <a:solidFill>
                  <a:schemeClr val="dk1"/>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68" name="Google Shape;268;p30"/>
          <p:cNvSpPr txBox="1"/>
          <p:nvPr>
            <p:ph idx="19" type="body"/>
          </p:nvPr>
        </p:nvSpPr>
        <p:spPr>
          <a:xfrm>
            <a:off x="9023074" y="5120366"/>
            <a:ext cx="2330726" cy="853167"/>
          </a:xfrm>
          <a:prstGeom prst="rect">
            <a:avLst/>
          </a:prstGeom>
          <a:noFill/>
          <a:ln>
            <a:noFill/>
          </a:ln>
        </p:spPr>
        <p:txBody>
          <a:bodyPr anchorCtr="0" anchor="t" bIns="45700" lIns="0" spcFirstLastPara="1" rIns="0" wrap="square" tIns="45700">
            <a:normAutofit/>
          </a:bodyPr>
          <a:lstStyle>
            <a:lvl1pPr indent="-228600" lvl="0" marL="457200" algn="ctr">
              <a:lnSpc>
                <a:spcPct val="100000"/>
              </a:lnSpc>
              <a:spcBef>
                <a:spcPts val="1000"/>
              </a:spcBef>
              <a:spcAft>
                <a:spcPts val="0"/>
              </a:spcAft>
              <a:buClr>
                <a:schemeClr val="dk1"/>
              </a:buClr>
              <a:buSzPts val="1400"/>
              <a:buNone/>
              <a:defRPr sz="1400"/>
            </a:lvl1pPr>
            <a:lvl2pPr indent="-228600" lvl="1" marL="914400" algn="l">
              <a:lnSpc>
                <a:spcPct val="100000"/>
              </a:lnSpc>
              <a:spcBef>
                <a:spcPts val="500"/>
              </a:spcBef>
              <a:spcAft>
                <a:spcPts val="0"/>
              </a:spcAft>
              <a:buClr>
                <a:schemeClr val="dk1"/>
              </a:buClr>
              <a:buSzPts val="1400"/>
              <a:buNone/>
              <a:defRPr sz="1400"/>
            </a:lvl2pPr>
            <a:lvl3pPr indent="-228600" lvl="2" marL="1371600" algn="l">
              <a:lnSpc>
                <a:spcPct val="100000"/>
              </a:lnSpc>
              <a:spcBef>
                <a:spcPts val="500"/>
              </a:spcBef>
              <a:spcAft>
                <a:spcPts val="0"/>
              </a:spcAft>
              <a:buClr>
                <a:schemeClr val="dk1"/>
              </a:buClr>
              <a:buSzPts val="1400"/>
              <a:buNone/>
              <a:defRPr sz="1400"/>
            </a:lvl3pPr>
            <a:lvl4pPr indent="-228600" lvl="3" marL="1828800" algn="l">
              <a:lnSpc>
                <a:spcPct val="100000"/>
              </a:lnSpc>
              <a:spcBef>
                <a:spcPts val="500"/>
              </a:spcBef>
              <a:spcAft>
                <a:spcPts val="0"/>
              </a:spcAft>
              <a:buClr>
                <a:schemeClr val="dk1"/>
              </a:buClr>
              <a:buSzPts val="1400"/>
              <a:buNone/>
              <a:defRPr sz="1400"/>
            </a:lvl4pPr>
            <a:lvl5pPr indent="-228600" lvl="4" marL="2286000" algn="l">
              <a:lnSpc>
                <a:spcPct val="100000"/>
              </a:lnSpc>
              <a:spcBef>
                <a:spcPts val="500"/>
              </a:spcBef>
              <a:spcAft>
                <a:spcPts val="0"/>
              </a:spcAft>
              <a:buClr>
                <a:schemeClr val="dk1"/>
              </a:buClr>
              <a:buSzPts val="1400"/>
              <a:buNone/>
              <a:defRPr sz="14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9" name="Google Shape;269;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0" name="Google Shape;270;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1" name="Google Shape;271;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mmary">
  <p:cSld name="Summary">
    <p:spTree>
      <p:nvGrpSpPr>
        <p:cNvPr id="272" name="Shape 272"/>
        <p:cNvGrpSpPr/>
        <p:nvPr/>
      </p:nvGrpSpPr>
      <p:grpSpPr>
        <a:xfrm>
          <a:off x="0" y="0"/>
          <a:ext cx="0" cy="0"/>
          <a:chOff x="0" y="0"/>
          <a:chExt cx="0" cy="0"/>
        </a:xfrm>
      </p:grpSpPr>
      <p:sp>
        <p:nvSpPr>
          <p:cNvPr id="273" name="Google Shape;273;p31"/>
          <p:cNvSpPr txBox="1"/>
          <p:nvPr>
            <p:ph type="title"/>
          </p:nvPr>
        </p:nvSpPr>
        <p:spPr>
          <a:xfrm>
            <a:off x="5476875" y="1671639"/>
            <a:ext cx="5111750" cy="120491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800"/>
              <a:buFont typeface="Arial"/>
              <a:buNone/>
              <a:defRPr sz="2800" cap="none">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4" name="Google Shape;274;p31"/>
          <p:cNvSpPr txBox="1"/>
          <p:nvPr>
            <p:ph idx="1" type="body"/>
          </p:nvPr>
        </p:nvSpPr>
        <p:spPr>
          <a:xfrm>
            <a:off x="5476875" y="3682546"/>
            <a:ext cx="5111750" cy="1525588"/>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cxnSp>
        <p:nvCxnSpPr>
          <p:cNvPr id="275" name="Google Shape;275;p31"/>
          <p:cNvCxnSpPr/>
          <p:nvPr/>
        </p:nvCxnSpPr>
        <p:spPr>
          <a:xfrm rot="10800000">
            <a:off x="0" y="876300"/>
            <a:ext cx="4762500" cy="1628775"/>
          </a:xfrm>
          <a:prstGeom prst="straightConnector1">
            <a:avLst/>
          </a:prstGeom>
          <a:noFill/>
          <a:ln cap="flat" cmpd="sng" w="9525">
            <a:solidFill>
              <a:schemeClr val="dk1"/>
            </a:solidFill>
            <a:prstDash val="solid"/>
            <a:miter lim="800000"/>
            <a:headEnd len="sm" w="sm" type="none"/>
            <a:tailEnd len="sm" w="sm" type="none"/>
          </a:ln>
        </p:spPr>
      </p:cxnSp>
      <p:cxnSp>
        <p:nvCxnSpPr>
          <p:cNvPr id="276" name="Google Shape;276;p31"/>
          <p:cNvCxnSpPr/>
          <p:nvPr/>
        </p:nvCxnSpPr>
        <p:spPr>
          <a:xfrm rot="10800000">
            <a:off x="2638425" y="0"/>
            <a:ext cx="2124076" cy="5186363"/>
          </a:xfrm>
          <a:prstGeom prst="straightConnector1">
            <a:avLst/>
          </a:prstGeom>
          <a:noFill/>
          <a:ln cap="flat" cmpd="sng" w="9525">
            <a:solidFill>
              <a:schemeClr val="dk1"/>
            </a:solidFill>
            <a:prstDash val="solid"/>
            <a:miter lim="800000"/>
            <a:headEnd len="sm" w="sm" type="none"/>
            <a:tailEnd len="sm" w="sm" type="none"/>
          </a:ln>
        </p:spPr>
      </p:cxnSp>
      <p:sp>
        <p:nvSpPr>
          <p:cNvPr id="277" name="Google Shape;277;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8" name="Google Shape;278;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9" name="Google Shape;279;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extLst>
    <p:ext uri="{DCECCB84-F9BA-43D5-87BE-67443E8EF086}">
      <p15:sldGuideLst>
        <p15:guide id="1" pos="300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type="obj">
  <p:cSld name="OBJECT">
    <p:bg>
      <p:bgPr>
        <a:solidFill>
          <a:schemeClr val="dk1"/>
        </a:solidFill>
      </p:bgPr>
    </p:bg>
    <p:spTree>
      <p:nvGrpSpPr>
        <p:cNvPr id="19" name="Shape 19"/>
        <p:cNvGrpSpPr/>
        <p:nvPr/>
      </p:nvGrpSpPr>
      <p:grpSpPr>
        <a:xfrm>
          <a:off x="0" y="0"/>
          <a:ext cx="0" cy="0"/>
          <a:chOff x="0" y="0"/>
          <a:chExt cx="0" cy="0"/>
        </a:xfrm>
      </p:grpSpPr>
      <p:pic>
        <p:nvPicPr>
          <p:cNvPr id="20" name="Google Shape;20;p14"/>
          <p:cNvPicPr preferRelativeResize="0"/>
          <p:nvPr/>
        </p:nvPicPr>
        <p:blipFill rotWithShape="1">
          <a:blip r:embed="rId2">
            <a:alphaModFix/>
          </a:blip>
          <a:srcRect b="23070" l="0" r="28340" t="18301"/>
          <a:stretch/>
        </p:blipFill>
        <p:spPr>
          <a:xfrm>
            <a:off x="5488815" y="0"/>
            <a:ext cx="6703185" cy="6858000"/>
          </a:xfrm>
          <a:prstGeom prst="rect">
            <a:avLst/>
          </a:prstGeom>
          <a:noFill/>
          <a:ln>
            <a:noFill/>
          </a:ln>
        </p:spPr>
      </p:pic>
      <p:sp>
        <p:nvSpPr>
          <p:cNvPr id="21" name="Google Shape;21;p14"/>
          <p:cNvSpPr txBox="1"/>
          <p:nvPr>
            <p:ph type="title"/>
          </p:nvPr>
        </p:nvSpPr>
        <p:spPr>
          <a:xfrm>
            <a:off x="1333499" y="1020445"/>
            <a:ext cx="3171825"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800"/>
              <a:buFont typeface="Arial"/>
              <a:buNone/>
              <a:defRPr sz="28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14"/>
          <p:cNvSpPr txBox="1"/>
          <p:nvPr>
            <p:ph idx="1" type="body"/>
          </p:nvPr>
        </p:nvSpPr>
        <p:spPr>
          <a:xfrm>
            <a:off x="1333499" y="2924175"/>
            <a:ext cx="3171825" cy="2519363"/>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Clr>
                <a:schemeClr val="lt1"/>
              </a:buClr>
              <a:buSzPts val="1400"/>
              <a:buNone/>
              <a:defRPr sz="1400">
                <a:solidFill>
                  <a:schemeClr val="lt1"/>
                </a:solidFill>
              </a:defRPr>
            </a:lvl1pPr>
            <a:lvl2pPr indent="-228600" lvl="1" marL="914400" algn="l">
              <a:lnSpc>
                <a:spcPct val="120000"/>
              </a:lnSpc>
              <a:spcBef>
                <a:spcPts val="1000"/>
              </a:spcBef>
              <a:spcAft>
                <a:spcPts val="0"/>
              </a:spcAft>
              <a:buClr>
                <a:schemeClr val="lt1"/>
              </a:buClr>
              <a:buSzPts val="1400"/>
              <a:buNone/>
              <a:defRPr sz="1400">
                <a:solidFill>
                  <a:schemeClr val="lt1"/>
                </a:solidFill>
              </a:defRPr>
            </a:lvl2pPr>
            <a:lvl3pPr indent="-228600" lvl="2" marL="1371600" algn="l">
              <a:lnSpc>
                <a:spcPct val="120000"/>
              </a:lnSpc>
              <a:spcBef>
                <a:spcPts val="1000"/>
              </a:spcBef>
              <a:spcAft>
                <a:spcPts val="0"/>
              </a:spcAft>
              <a:buClr>
                <a:schemeClr val="lt1"/>
              </a:buClr>
              <a:buSzPts val="1400"/>
              <a:buNone/>
              <a:defRPr sz="1400">
                <a:solidFill>
                  <a:schemeClr val="lt1"/>
                </a:solidFill>
              </a:defRPr>
            </a:lvl3pPr>
            <a:lvl4pPr indent="-228600" lvl="3" marL="1828800" algn="l">
              <a:lnSpc>
                <a:spcPct val="120000"/>
              </a:lnSpc>
              <a:spcBef>
                <a:spcPts val="1000"/>
              </a:spcBef>
              <a:spcAft>
                <a:spcPts val="0"/>
              </a:spcAft>
              <a:buClr>
                <a:schemeClr val="lt1"/>
              </a:buClr>
              <a:buSzPts val="1400"/>
              <a:buNone/>
              <a:defRPr sz="1400">
                <a:solidFill>
                  <a:schemeClr val="lt1"/>
                </a:solidFill>
              </a:defRPr>
            </a:lvl4pPr>
            <a:lvl5pPr indent="-228600" lvl="4" marL="2286000" algn="l">
              <a:lnSpc>
                <a:spcPct val="120000"/>
              </a:lnSpc>
              <a:spcBef>
                <a:spcPts val="1000"/>
              </a:spcBef>
              <a:spcAft>
                <a:spcPts val="0"/>
              </a:spcAft>
              <a:buClr>
                <a:schemeClr val="lt1"/>
              </a:buClr>
              <a:buSzPts val="1400"/>
              <a:buNone/>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14"/>
          <p:cNvSpPr txBox="1"/>
          <p:nvPr>
            <p:ph idx="10" type="dt"/>
          </p:nvPr>
        </p:nvSpPr>
        <p:spPr>
          <a:xfrm>
            <a:off x="1333500" y="6356350"/>
            <a:ext cx="98515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4"/>
          <p:cNvSpPr txBox="1"/>
          <p:nvPr>
            <p:ph idx="11" type="ftr"/>
          </p:nvPr>
        </p:nvSpPr>
        <p:spPr>
          <a:xfrm>
            <a:off x="2669886" y="6356349"/>
            <a:ext cx="2482842"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4"/>
          <p:cNvSpPr txBox="1"/>
          <p:nvPr>
            <p:ph idx="12" type="sldNum"/>
          </p:nvPr>
        </p:nvSpPr>
        <p:spPr>
          <a:xfrm>
            <a:off x="5536305" y="6356350"/>
            <a:ext cx="987552"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b="0" i="0" sz="900" u="none" cap="none" strike="noStrike">
                <a:solidFill>
                  <a:srgbClr val="888888"/>
                </a:solidFill>
                <a:latin typeface="Arial"/>
                <a:ea typeface="Arial"/>
                <a:cs typeface="Arial"/>
                <a:sym typeface="Arial"/>
              </a:defRPr>
            </a:lvl1pPr>
            <a:lvl2pPr indent="0" lvl="1" marL="0" marR="0" algn="r">
              <a:spcBef>
                <a:spcPts val="0"/>
              </a:spcBef>
              <a:buNone/>
              <a:defRPr b="0" i="0" sz="900" u="none" cap="none" strike="noStrike">
                <a:solidFill>
                  <a:srgbClr val="888888"/>
                </a:solidFill>
                <a:latin typeface="Arial"/>
                <a:ea typeface="Arial"/>
                <a:cs typeface="Arial"/>
                <a:sym typeface="Arial"/>
              </a:defRPr>
            </a:lvl2pPr>
            <a:lvl3pPr indent="0" lvl="2" marL="0" marR="0" algn="r">
              <a:spcBef>
                <a:spcPts val="0"/>
              </a:spcBef>
              <a:buNone/>
              <a:defRPr b="0" i="0" sz="900" u="none" cap="none" strike="noStrike">
                <a:solidFill>
                  <a:srgbClr val="888888"/>
                </a:solidFill>
                <a:latin typeface="Arial"/>
                <a:ea typeface="Arial"/>
                <a:cs typeface="Arial"/>
                <a:sym typeface="Arial"/>
              </a:defRPr>
            </a:lvl3pPr>
            <a:lvl4pPr indent="0" lvl="3" marL="0" marR="0" algn="r">
              <a:spcBef>
                <a:spcPts val="0"/>
              </a:spcBef>
              <a:buNone/>
              <a:defRPr b="0" i="0" sz="900" u="none" cap="none" strike="noStrike">
                <a:solidFill>
                  <a:srgbClr val="888888"/>
                </a:solidFill>
                <a:latin typeface="Arial"/>
                <a:ea typeface="Arial"/>
                <a:cs typeface="Arial"/>
                <a:sym typeface="Arial"/>
              </a:defRPr>
            </a:lvl4pPr>
            <a:lvl5pPr indent="0" lvl="4" marL="0" marR="0" algn="r">
              <a:spcBef>
                <a:spcPts val="0"/>
              </a:spcBef>
              <a:buNone/>
              <a:defRPr b="0" i="0" sz="900" u="none" cap="none" strike="noStrike">
                <a:solidFill>
                  <a:srgbClr val="888888"/>
                </a:solidFill>
                <a:latin typeface="Arial"/>
                <a:ea typeface="Arial"/>
                <a:cs typeface="Arial"/>
                <a:sym typeface="Arial"/>
              </a:defRPr>
            </a:lvl5pPr>
            <a:lvl6pPr indent="0" lvl="5" marL="0" marR="0" algn="r">
              <a:spcBef>
                <a:spcPts val="0"/>
              </a:spcBef>
              <a:buNone/>
              <a:defRPr b="0" i="0" sz="900" u="none" cap="none" strike="noStrike">
                <a:solidFill>
                  <a:srgbClr val="888888"/>
                </a:solidFill>
                <a:latin typeface="Arial"/>
                <a:ea typeface="Arial"/>
                <a:cs typeface="Arial"/>
                <a:sym typeface="Arial"/>
              </a:defRPr>
            </a:lvl6pPr>
            <a:lvl7pPr indent="0" lvl="6" marL="0" marR="0" algn="r">
              <a:spcBef>
                <a:spcPts val="0"/>
              </a:spcBef>
              <a:buNone/>
              <a:defRPr b="0" i="0" sz="900" u="none" cap="none" strike="noStrike">
                <a:solidFill>
                  <a:srgbClr val="888888"/>
                </a:solidFill>
                <a:latin typeface="Arial"/>
                <a:ea typeface="Arial"/>
                <a:cs typeface="Arial"/>
                <a:sym typeface="Arial"/>
              </a:defRPr>
            </a:lvl7pPr>
            <a:lvl8pPr indent="0" lvl="7" marL="0" marR="0" algn="r">
              <a:spcBef>
                <a:spcPts val="0"/>
              </a:spcBef>
              <a:buNone/>
              <a:defRPr b="0" i="0" sz="900" u="none" cap="none" strike="noStrike">
                <a:solidFill>
                  <a:srgbClr val="888888"/>
                </a:solidFill>
                <a:latin typeface="Arial"/>
                <a:ea typeface="Arial"/>
                <a:cs typeface="Arial"/>
                <a:sym typeface="Arial"/>
              </a:defRPr>
            </a:lvl8pPr>
            <a:lvl9pPr indent="0" lvl="8" marL="0" marR="0" algn="r">
              <a:spcBef>
                <a:spcPts val="0"/>
              </a:spcBef>
              <a:buNone/>
              <a:defRPr b="0" i="0" sz="9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losing">
  <p:cSld name="Closing">
    <p:bg>
      <p:bgPr>
        <a:solidFill>
          <a:schemeClr val="dk1"/>
        </a:solidFill>
      </p:bgPr>
    </p:bg>
    <p:spTree>
      <p:nvGrpSpPr>
        <p:cNvPr id="280" name="Shape 280"/>
        <p:cNvGrpSpPr/>
        <p:nvPr/>
      </p:nvGrpSpPr>
      <p:grpSpPr>
        <a:xfrm>
          <a:off x="0" y="0"/>
          <a:ext cx="0" cy="0"/>
          <a:chOff x="0" y="0"/>
          <a:chExt cx="0" cy="0"/>
        </a:xfrm>
      </p:grpSpPr>
      <p:sp>
        <p:nvSpPr>
          <p:cNvPr id="281" name="Google Shape;281;p32"/>
          <p:cNvSpPr txBox="1"/>
          <p:nvPr>
            <p:ph type="ctrTitle"/>
          </p:nvPr>
        </p:nvSpPr>
        <p:spPr>
          <a:xfrm>
            <a:off x="4267200" y="1615736"/>
            <a:ext cx="4179570" cy="1524735"/>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2" name="Google Shape;282;p32"/>
          <p:cNvSpPr txBox="1"/>
          <p:nvPr>
            <p:ph idx="1" type="subTitle"/>
          </p:nvPr>
        </p:nvSpPr>
        <p:spPr>
          <a:xfrm>
            <a:off x="4267200" y="3238103"/>
            <a:ext cx="4179570" cy="2004161"/>
          </a:xfrm>
          <a:prstGeom prst="rect">
            <a:avLst/>
          </a:prstGeom>
          <a:noFill/>
          <a:ln>
            <a:noFill/>
          </a:ln>
        </p:spPr>
        <p:txBody>
          <a:bodyPr anchorCtr="0" anchor="t" bIns="45700" lIns="91425" spcFirstLastPara="1" rIns="91425" wrap="square" tIns="45700">
            <a:normAutofit/>
          </a:bodyPr>
          <a:lstStyle>
            <a:lvl1pPr lvl="0" algn="l">
              <a:lnSpc>
                <a:spcPct val="150000"/>
              </a:lnSpc>
              <a:spcBef>
                <a:spcPts val="1000"/>
              </a:spcBef>
              <a:spcAft>
                <a:spcPts val="0"/>
              </a:spcAft>
              <a:buClr>
                <a:schemeClr val="lt1"/>
              </a:buClr>
              <a:buSzPts val="1400"/>
              <a:buNone/>
              <a:defRPr sz="1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83" name="Google Shape;283;p32"/>
          <p:cNvPicPr preferRelativeResize="0"/>
          <p:nvPr/>
        </p:nvPicPr>
        <p:blipFill rotWithShape="1">
          <a:blip r:embed="rId2">
            <a:alphaModFix/>
          </a:blip>
          <a:srcRect b="0" l="0" r="0" t="0"/>
          <a:stretch/>
        </p:blipFill>
        <p:spPr>
          <a:xfrm>
            <a:off x="0" y="0"/>
            <a:ext cx="3176938" cy="6858000"/>
          </a:xfrm>
          <a:prstGeom prst="rect">
            <a:avLst/>
          </a:prstGeom>
          <a:noFill/>
          <a:ln>
            <a:noFill/>
          </a:ln>
        </p:spPr>
      </p:pic>
      <p:sp>
        <p:nvSpPr>
          <p:cNvPr id="284" name="Google Shape;284;p32"/>
          <p:cNvSpPr txBox="1"/>
          <p:nvPr>
            <p:ph idx="10" type="dt"/>
          </p:nvPr>
        </p:nvSpPr>
        <p:spPr>
          <a:xfrm>
            <a:off x="4267200" y="6356350"/>
            <a:ext cx="17743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5" name="Google Shape;285;p32"/>
          <p:cNvSpPr txBox="1"/>
          <p:nvPr>
            <p:ph idx="11" type="ftr"/>
          </p:nvPr>
        </p:nvSpPr>
        <p:spPr>
          <a:xfrm>
            <a:off x="6479721" y="6356350"/>
            <a:ext cx="2661557"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6" name="Google Shape;286;p32"/>
          <p:cNvSpPr txBox="1"/>
          <p:nvPr>
            <p:ph idx="12" type="sldNum"/>
          </p:nvPr>
        </p:nvSpPr>
        <p:spPr>
          <a:xfrm>
            <a:off x="9579428" y="6356350"/>
            <a:ext cx="1774371"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mart Art">
  <p:cSld name="Smart Art">
    <p:bg>
      <p:bgPr>
        <a:solidFill>
          <a:schemeClr val="lt1"/>
        </a:solidFill>
      </p:bgPr>
    </p:bg>
    <p:spTree>
      <p:nvGrpSpPr>
        <p:cNvPr id="26" name="Shape 26"/>
        <p:cNvGrpSpPr/>
        <p:nvPr/>
      </p:nvGrpSpPr>
      <p:grpSpPr>
        <a:xfrm>
          <a:off x="0" y="0"/>
          <a:ext cx="0" cy="0"/>
          <a:chOff x="0" y="0"/>
          <a:chExt cx="0" cy="0"/>
        </a:xfrm>
      </p:grpSpPr>
      <p:sp>
        <p:nvSpPr>
          <p:cNvPr id="27" name="Google Shape;27;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15"/>
          <p:cNvSpPr/>
          <p:nvPr>
            <p:ph idx="2" type="dgm"/>
          </p:nvPr>
        </p:nvSpPr>
        <p:spPr>
          <a:xfrm>
            <a:off x="838200" y="2139084"/>
            <a:ext cx="10515600" cy="3695338"/>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9" name="Google Shape;29;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cxnSp>
        <p:nvCxnSpPr>
          <p:cNvPr id="31" name="Google Shape;31;p15"/>
          <p:cNvCxnSpPr/>
          <p:nvPr/>
        </p:nvCxnSpPr>
        <p:spPr>
          <a:xfrm flipH="1" rot="10800000">
            <a:off x="0" y="0"/>
            <a:ext cx="2590800" cy="762000"/>
          </a:xfrm>
          <a:prstGeom prst="straightConnector1">
            <a:avLst/>
          </a:prstGeom>
          <a:noFill/>
          <a:ln cap="flat" cmpd="sng" w="9525">
            <a:solidFill>
              <a:schemeClr val="dk1"/>
            </a:solidFill>
            <a:prstDash val="solid"/>
            <a:miter lim="800000"/>
            <a:headEnd len="sm" w="sm" type="none"/>
            <a:tailEnd len="sm" w="sm" type="none"/>
          </a:ln>
        </p:spPr>
      </p:cxnSp>
      <p:cxnSp>
        <p:nvCxnSpPr>
          <p:cNvPr id="32" name="Google Shape;32;p15"/>
          <p:cNvCxnSpPr/>
          <p:nvPr/>
        </p:nvCxnSpPr>
        <p:spPr>
          <a:xfrm flipH="1">
            <a:off x="0" y="0"/>
            <a:ext cx="704850" cy="1027906"/>
          </a:xfrm>
          <a:prstGeom prst="straightConnector1">
            <a:avLst/>
          </a:prstGeom>
          <a:noFill/>
          <a:ln cap="flat" cmpd="sng" w="9525">
            <a:solidFill>
              <a:schemeClr val="dk1"/>
            </a:solidFill>
            <a:prstDash val="solid"/>
            <a:miter lim="800000"/>
            <a:headEnd len="sm" w="sm" type="none"/>
            <a:tailEnd len="sm" w="sm" type="none"/>
          </a:ln>
        </p:spPr>
      </p:cxnSp>
      <p:sp>
        <p:nvSpPr>
          <p:cNvPr id="33" name="Google Shape;33;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b="0" i="0" sz="900" u="none" cap="none" strike="noStrike">
                <a:solidFill>
                  <a:srgbClr val="888888"/>
                </a:solidFill>
                <a:latin typeface="Arial"/>
                <a:ea typeface="Arial"/>
                <a:cs typeface="Arial"/>
                <a:sym typeface="Arial"/>
              </a:defRPr>
            </a:lvl1pPr>
            <a:lvl2pPr indent="0" lvl="1" marL="0" marR="0" algn="r">
              <a:spcBef>
                <a:spcPts val="0"/>
              </a:spcBef>
              <a:buNone/>
              <a:defRPr b="0" i="0" sz="900" u="none" cap="none" strike="noStrike">
                <a:solidFill>
                  <a:srgbClr val="888888"/>
                </a:solidFill>
                <a:latin typeface="Arial"/>
                <a:ea typeface="Arial"/>
                <a:cs typeface="Arial"/>
                <a:sym typeface="Arial"/>
              </a:defRPr>
            </a:lvl2pPr>
            <a:lvl3pPr indent="0" lvl="2" marL="0" marR="0" algn="r">
              <a:spcBef>
                <a:spcPts val="0"/>
              </a:spcBef>
              <a:buNone/>
              <a:defRPr b="0" i="0" sz="900" u="none" cap="none" strike="noStrike">
                <a:solidFill>
                  <a:srgbClr val="888888"/>
                </a:solidFill>
                <a:latin typeface="Arial"/>
                <a:ea typeface="Arial"/>
                <a:cs typeface="Arial"/>
                <a:sym typeface="Arial"/>
              </a:defRPr>
            </a:lvl3pPr>
            <a:lvl4pPr indent="0" lvl="3" marL="0" marR="0" algn="r">
              <a:spcBef>
                <a:spcPts val="0"/>
              </a:spcBef>
              <a:buNone/>
              <a:defRPr b="0" i="0" sz="900" u="none" cap="none" strike="noStrike">
                <a:solidFill>
                  <a:srgbClr val="888888"/>
                </a:solidFill>
                <a:latin typeface="Arial"/>
                <a:ea typeface="Arial"/>
                <a:cs typeface="Arial"/>
                <a:sym typeface="Arial"/>
              </a:defRPr>
            </a:lvl4pPr>
            <a:lvl5pPr indent="0" lvl="4" marL="0" marR="0" algn="r">
              <a:spcBef>
                <a:spcPts val="0"/>
              </a:spcBef>
              <a:buNone/>
              <a:defRPr b="0" i="0" sz="900" u="none" cap="none" strike="noStrike">
                <a:solidFill>
                  <a:srgbClr val="888888"/>
                </a:solidFill>
                <a:latin typeface="Arial"/>
                <a:ea typeface="Arial"/>
                <a:cs typeface="Arial"/>
                <a:sym typeface="Arial"/>
              </a:defRPr>
            </a:lvl5pPr>
            <a:lvl6pPr indent="0" lvl="5" marL="0" marR="0" algn="r">
              <a:spcBef>
                <a:spcPts val="0"/>
              </a:spcBef>
              <a:buNone/>
              <a:defRPr b="0" i="0" sz="900" u="none" cap="none" strike="noStrike">
                <a:solidFill>
                  <a:srgbClr val="888888"/>
                </a:solidFill>
                <a:latin typeface="Arial"/>
                <a:ea typeface="Arial"/>
                <a:cs typeface="Arial"/>
                <a:sym typeface="Arial"/>
              </a:defRPr>
            </a:lvl6pPr>
            <a:lvl7pPr indent="0" lvl="6" marL="0" marR="0" algn="r">
              <a:spcBef>
                <a:spcPts val="0"/>
              </a:spcBef>
              <a:buNone/>
              <a:defRPr b="0" i="0" sz="900" u="none" cap="none" strike="noStrike">
                <a:solidFill>
                  <a:srgbClr val="888888"/>
                </a:solidFill>
                <a:latin typeface="Arial"/>
                <a:ea typeface="Arial"/>
                <a:cs typeface="Arial"/>
                <a:sym typeface="Arial"/>
              </a:defRPr>
            </a:lvl7pPr>
            <a:lvl8pPr indent="0" lvl="7" marL="0" marR="0" algn="r">
              <a:spcBef>
                <a:spcPts val="0"/>
              </a:spcBef>
              <a:buNone/>
              <a:defRPr b="0" i="0" sz="900" u="none" cap="none" strike="noStrike">
                <a:solidFill>
                  <a:srgbClr val="888888"/>
                </a:solidFill>
                <a:latin typeface="Arial"/>
                <a:ea typeface="Arial"/>
                <a:cs typeface="Arial"/>
                <a:sym typeface="Arial"/>
              </a:defRPr>
            </a:lvl8pPr>
            <a:lvl9pPr indent="0" lvl="8" marL="0" marR="0" algn="r">
              <a:spcBef>
                <a:spcPts val="0"/>
              </a:spcBef>
              <a:buNone/>
              <a:defRPr b="0" i="0" sz="9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cSld name="Content">
    <p:spTree>
      <p:nvGrpSpPr>
        <p:cNvPr id="34" name="Shape 34"/>
        <p:cNvGrpSpPr/>
        <p:nvPr/>
      </p:nvGrpSpPr>
      <p:grpSpPr>
        <a:xfrm>
          <a:off x="0" y="0"/>
          <a:ext cx="0" cy="0"/>
          <a:chOff x="0" y="0"/>
          <a:chExt cx="0" cy="0"/>
        </a:xfrm>
      </p:grpSpPr>
      <p:pic>
        <p:nvPicPr>
          <p:cNvPr id="35" name="Google Shape;35;p16"/>
          <p:cNvPicPr preferRelativeResize="0"/>
          <p:nvPr/>
        </p:nvPicPr>
        <p:blipFill rotWithShape="1">
          <a:blip r:embed="rId2">
            <a:alphaModFix/>
          </a:blip>
          <a:srcRect b="23070" l="0" r="41824" t="18301"/>
          <a:stretch/>
        </p:blipFill>
        <p:spPr>
          <a:xfrm flipH="1">
            <a:off x="0" y="0"/>
            <a:ext cx="5441888" cy="6858000"/>
          </a:xfrm>
          <a:custGeom>
            <a:rect b="b" l="l" r="r" t="t"/>
            <a:pathLst>
              <a:path extrusionOk="0" h="6858000" w="5441888">
                <a:moveTo>
                  <a:pt x="5441888" y="0"/>
                </a:moveTo>
                <a:lnTo>
                  <a:pt x="0" y="0"/>
                </a:lnTo>
                <a:lnTo>
                  <a:pt x="0" y="6858000"/>
                </a:lnTo>
                <a:lnTo>
                  <a:pt x="5441888" y="6858000"/>
                </a:lnTo>
                <a:close/>
              </a:path>
            </a:pathLst>
          </a:custGeom>
          <a:noFill/>
          <a:ln>
            <a:noFill/>
          </a:ln>
        </p:spPr>
      </p:pic>
      <p:sp>
        <p:nvSpPr>
          <p:cNvPr id="36" name="Google Shape;36;p16"/>
          <p:cNvSpPr txBox="1"/>
          <p:nvPr>
            <p:ph type="title"/>
          </p:nvPr>
        </p:nvSpPr>
        <p:spPr>
          <a:xfrm>
            <a:off x="5920169" y="1152771"/>
            <a:ext cx="5431971" cy="846301"/>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2800"/>
              <a:buFont typeface="Arial"/>
              <a:buNone/>
              <a:defRPr sz="2800" cap="none">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16"/>
          <p:cNvSpPr txBox="1"/>
          <p:nvPr>
            <p:ph idx="1" type="body"/>
          </p:nvPr>
        </p:nvSpPr>
        <p:spPr>
          <a:xfrm>
            <a:off x="5922254" y="2469515"/>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cap="none">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16"/>
          <p:cNvSpPr txBox="1"/>
          <p:nvPr>
            <p:ph idx="2" type="body"/>
          </p:nvPr>
        </p:nvSpPr>
        <p:spPr>
          <a:xfrm>
            <a:off x="5921828" y="2798940"/>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16"/>
          <p:cNvSpPr txBox="1"/>
          <p:nvPr>
            <p:ph idx="3" type="body"/>
          </p:nvPr>
        </p:nvSpPr>
        <p:spPr>
          <a:xfrm>
            <a:off x="5922254" y="3569311"/>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cap="none">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6"/>
          <p:cNvSpPr txBox="1"/>
          <p:nvPr>
            <p:ph idx="4" type="body"/>
          </p:nvPr>
        </p:nvSpPr>
        <p:spPr>
          <a:xfrm>
            <a:off x="5921828" y="3898736"/>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16"/>
          <p:cNvSpPr txBox="1"/>
          <p:nvPr>
            <p:ph idx="5" type="body"/>
          </p:nvPr>
        </p:nvSpPr>
        <p:spPr>
          <a:xfrm>
            <a:off x="5922254" y="4669107"/>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cap="none">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6"/>
          <p:cNvSpPr txBox="1"/>
          <p:nvPr>
            <p:ph idx="6" type="body"/>
          </p:nvPr>
        </p:nvSpPr>
        <p:spPr>
          <a:xfrm>
            <a:off x="5921828" y="4998532"/>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extLst>
    <p:ext uri="{DCECCB84-F9BA-43D5-87BE-67443E8EF086}">
      <p15:sldGuideLst>
        <p15:guide id="1" pos="300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meline">
  <p:cSld name="Timeline">
    <p:spTree>
      <p:nvGrpSpPr>
        <p:cNvPr id="46" name="Shape 46"/>
        <p:cNvGrpSpPr/>
        <p:nvPr/>
      </p:nvGrpSpPr>
      <p:grpSpPr>
        <a:xfrm>
          <a:off x="0" y="0"/>
          <a:ext cx="0" cy="0"/>
          <a:chOff x="0" y="0"/>
          <a:chExt cx="0" cy="0"/>
        </a:xfrm>
      </p:grpSpPr>
      <p:sp>
        <p:nvSpPr>
          <p:cNvPr id="47" name="Google Shape;47;p17"/>
          <p:cNvSpPr/>
          <p:nvPr/>
        </p:nvSpPr>
        <p:spPr>
          <a:xfrm>
            <a:off x="2113884" y="0"/>
            <a:ext cx="10078116" cy="6858000"/>
          </a:xfrm>
          <a:custGeom>
            <a:rect b="b" l="l" r="r" t="t"/>
            <a:pathLst>
              <a:path extrusionOk="0" h="6858000" w="10078116">
                <a:moveTo>
                  <a:pt x="3793236" y="6858000"/>
                </a:moveTo>
                <a:lnTo>
                  <a:pt x="0" y="0"/>
                </a:lnTo>
                <a:lnTo>
                  <a:pt x="10078116" y="0"/>
                </a:lnTo>
                <a:lnTo>
                  <a:pt x="10078116" y="685800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48" name="Google Shape;48;p17"/>
          <p:cNvSpPr txBox="1"/>
          <p:nvPr>
            <p:ph type="title"/>
          </p:nvPr>
        </p:nvSpPr>
        <p:spPr>
          <a:xfrm>
            <a:off x="838200" y="5509419"/>
            <a:ext cx="4082142" cy="58578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800"/>
              <a:buFont typeface="Arial"/>
              <a:buNone/>
              <a:defRPr sz="2800" cap="none">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7"/>
          <p:cNvSpPr txBox="1"/>
          <p:nvPr>
            <p:ph idx="1" type="body"/>
          </p:nvPr>
        </p:nvSpPr>
        <p:spPr>
          <a:xfrm>
            <a:off x="148318" y="1481138"/>
            <a:ext cx="2141764" cy="514350"/>
          </a:xfrm>
          <a:prstGeom prst="rect">
            <a:avLst/>
          </a:prstGeom>
          <a:noFill/>
          <a:ln>
            <a:noFill/>
          </a:ln>
        </p:spPr>
        <p:txBody>
          <a:bodyPr anchorCtr="0" anchor="ctr" bIns="45700" lIns="91425" spcFirstLastPara="1" rIns="91425" wrap="square" tIns="45700">
            <a:noAutofit/>
          </a:bodyPr>
          <a:lstStyle>
            <a:lvl1pPr indent="-228600" lvl="0" marL="457200" algn="r">
              <a:lnSpc>
                <a:spcPct val="90000"/>
              </a:lnSpc>
              <a:spcBef>
                <a:spcPts val="1000"/>
              </a:spcBef>
              <a:spcAft>
                <a:spcPts val="0"/>
              </a:spcAft>
              <a:buClr>
                <a:schemeClr val="dk1"/>
              </a:buClr>
              <a:buSzPts val="1600"/>
              <a:buNone/>
              <a:defRPr sz="1600" cap="none"/>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17"/>
          <p:cNvSpPr txBox="1"/>
          <p:nvPr>
            <p:ph idx="2" type="body"/>
          </p:nvPr>
        </p:nvSpPr>
        <p:spPr>
          <a:xfrm>
            <a:off x="714375" y="2557463"/>
            <a:ext cx="2141764" cy="514350"/>
          </a:xfrm>
          <a:prstGeom prst="rect">
            <a:avLst/>
          </a:prstGeom>
          <a:noFill/>
          <a:ln>
            <a:noFill/>
          </a:ln>
        </p:spPr>
        <p:txBody>
          <a:bodyPr anchorCtr="0" anchor="ctr" bIns="45700" lIns="91425" spcFirstLastPara="1" rIns="91425" wrap="square" tIns="45700">
            <a:noAutofit/>
          </a:bodyPr>
          <a:lstStyle>
            <a:lvl1pPr indent="-228600" lvl="0" marL="457200" algn="r">
              <a:lnSpc>
                <a:spcPct val="90000"/>
              </a:lnSpc>
              <a:spcBef>
                <a:spcPts val="1000"/>
              </a:spcBef>
              <a:spcAft>
                <a:spcPts val="0"/>
              </a:spcAft>
              <a:buClr>
                <a:schemeClr val="dk1"/>
              </a:buClr>
              <a:buSzPts val="1600"/>
              <a:buNone/>
              <a:defRPr sz="1600" cap="none"/>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17"/>
          <p:cNvSpPr txBox="1"/>
          <p:nvPr>
            <p:ph idx="3" type="body"/>
          </p:nvPr>
        </p:nvSpPr>
        <p:spPr>
          <a:xfrm>
            <a:off x="1320800" y="3633788"/>
            <a:ext cx="2141764" cy="514350"/>
          </a:xfrm>
          <a:prstGeom prst="rect">
            <a:avLst/>
          </a:prstGeom>
          <a:noFill/>
          <a:ln>
            <a:noFill/>
          </a:ln>
        </p:spPr>
        <p:txBody>
          <a:bodyPr anchorCtr="0" anchor="ctr" bIns="45700" lIns="91425" spcFirstLastPara="1" rIns="91425" wrap="square" tIns="45700">
            <a:noAutofit/>
          </a:bodyPr>
          <a:lstStyle>
            <a:lvl1pPr indent="-228600" lvl="0" marL="457200" algn="r">
              <a:lnSpc>
                <a:spcPct val="90000"/>
              </a:lnSpc>
              <a:spcBef>
                <a:spcPts val="1000"/>
              </a:spcBef>
              <a:spcAft>
                <a:spcPts val="0"/>
              </a:spcAft>
              <a:buClr>
                <a:schemeClr val="dk1"/>
              </a:buClr>
              <a:buSzPts val="1600"/>
              <a:buNone/>
              <a:defRPr sz="1600" cap="none"/>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2" name="Google Shape;52;p17"/>
          <p:cNvSpPr txBox="1"/>
          <p:nvPr>
            <p:ph idx="4" type="body"/>
          </p:nvPr>
        </p:nvSpPr>
        <p:spPr>
          <a:xfrm>
            <a:off x="1905000" y="4710114"/>
            <a:ext cx="2141764" cy="514350"/>
          </a:xfrm>
          <a:prstGeom prst="rect">
            <a:avLst/>
          </a:prstGeom>
          <a:noFill/>
          <a:ln>
            <a:noFill/>
          </a:ln>
        </p:spPr>
        <p:txBody>
          <a:bodyPr anchorCtr="0" anchor="ctr" bIns="45700" lIns="91425" spcFirstLastPara="1" rIns="91425" wrap="square" tIns="45700">
            <a:noAutofit/>
          </a:bodyPr>
          <a:lstStyle>
            <a:lvl1pPr indent="-228600" lvl="0" marL="457200" algn="r">
              <a:lnSpc>
                <a:spcPct val="90000"/>
              </a:lnSpc>
              <a:spcBef>
                <a:spcPts val="1000"/>
              </a:spcBef>
              <a:spcAft>
                <a:spcPts val="0"/>
              </a:spcAft>
              <a:buClr>
                <a:schemeClr val="dk1"/>
              </a:buClr>
              <a:buSzPts val="1600"/>
              <a:buNone/>
              <a:defRPr sz="1600" cap="none"/>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17"/>
          <p:cNvSpPr txBox="1"/>
          <p:nvPr>
            <p:ph idx="5" type="body"/>
          </p:nvPr>
        </p:nvSpPr>
        <p:spPr>
          <a:xfrm>
            <a:off x="4401535" y="1594478"/>
            <a:ext cx="5539095" cy="101084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4" name="Google Shape;54;p17"/>
          <p:cNvSpPr txBox="1"/>
          <p:nvPr>
            <p:ph idx="6" type="body"/>
          </p:nvPr>
        </p:nvSpPr>
        <p:spPr>
          <a:xfrm>
            <a:off x="4986028" y="2673328"/>
            <a:ext cx="5539095" cy="101084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17"/>
          <p:cNvSpPr txBox="1"/>
          <p:nvPr>
            <p:ph idx="7" type="body"/>
          </p:nvPr>
        </p:nvSpPr>
        <p:spPr>
          <a:xfrm>
            <a:off x="5576937" y="3755394"/>
            <a:ext cx="5539095" cy="101084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6" name="Google Shape;56;p17"/>
          <p:cNvSpPr txBox="1"/>
          <p:nvPr>
            <p:ph idx="8" type="body"/>
          </p:nvPr>
        </p:nvSpPr>
        <p:spPr>
          <a:xfrm>
            <a:off x="6175279" y="4824430"/>
            <a:ext cx="5539095" cy="101084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57" name="Google Shape;57;p17"/>
          <p:cNvCxnSpPr/>
          <p:nvPr/>
        </p:nvCxnSpPr>
        <p:spPr>
          <a:xfrm>
            <a:off x="4353515" y="5023933"/>
            <a:ext cx="1513211" cy="0"/>
          </a:xfrm>
          <a:prstGeom prst="straightConnector1">
            <a:avLst/>
          </a:prstGeom>
          <a:noFill/>
          <a:ln cap="flat" cmpd="sng" w="9525">
            <a:solidFill>
              <a:schemeClr val="dk1"/>
            </a:solidFill>
            <a:prstDash val="solid"/>
            <a:miter lim="800000"/>
            <a:headEnd len="sm" w="sm" type="none"/>
            <a:tailEnd len="sm" w="sm" type="none"/>
          </a:ln>
        </p:spPr>
      </p:cxnSp>
      <p:cxnSp>
        <p:nvCxnSpPr>
          <p:cNvPr id="58" name="Google Shape;58;p17"/>
          <p:cNvCxnSpPr/>
          <p:nvPr/>
        </p:nvCxnSpPr>
        <p:spPr>
          <a:xfrm>
            <a:off x="3759917" y="3948451"/>
            <a:ext cx="1513211" cy="0"/>
          </a:xfrm>
          <a:prstGeom prst="straightConnector1">
            <a:avLst/>
          </a:prstGeom>
          <a:noFill/>
          <a:ln cap="flat" cmpd="sng" w="9525">
            <a:solidFill>
              <a:schemeClr val="dk1"/>
            </a:solidFill>
            <a:prstDash val="solid"/>
            <a:miter lim="800000"/>
            <a:headEnd len="sm" w="sm" type="none"/>
            <a:tailEnd len="sm" w="sm" type="none"/>
          </a:ln>
        </p:spPr>
      </p:cxnSp>
      <p:cxnSp>
        <p:nvCxnSpPr>
          <p:cNvPr id="59" name="Google Shape;59;p17"/>
          <p:cNvCxnSpPr/>
          <p:nvPr/>
        </p:nvCxnSpPr>
        <p:spPr>
          <a:xfrm>
            <a:off x="3173453" y="2872686"/>
            <a:ext cx="1513211" cy="0"/>
          </a:xfrm>
          <a:prstGeom prst="straightConnector1">
            <a:avLst/>
          </a:prstGeom>
          <a:noFill/>
          <a:ln cap="flat" cmpd="sng" w="9525">
            <a:solidFill>
              <a:schemeClr val="dk1"/>
            </a:solidFill>
            <a:prstDash val="solid"/>
            <a:miter lim="800000"/>
            <a:headEnd len="sm" w="sm" type="none"/>
            <a:tailEnd len="sm" w="sm" type="none"/>
          </a:ln>
        </p:spPr>
      </p:cxnSp>
      <p:cxnSp>
        <p:nvCxnSpPr>
          <p:cNvPr id="60" name="Google Shape;60;p17"/>
          <p:cNvCxnSpPr/>
          <p:nvPr/>
        </p:nvCxnSpPr>
        <p:spPr>
          <a:xfrm>
            <a:off x="2586263" y="1796083"/>
            <a:ext cx="1513211" cy="0"/>
          </a:xfrm>
          <a:prstGeom prst="straightConnector1">
            <a:avLst/>
          </a:prstGeom>
          <a:noFill/>
          <a:ln cap="flat" cmpd="sng" w="9525">
            <a:solidFill>
              <a:schemeClr val="dk1"/>
            </a:solidFill>
            <a:prstDash val="solid"/>
            <a:miter lim="800000"/>
            <a:headEnd len="sm" w="sm" type="none"/>
            <a:tailEnd len="sm" w="sm" type="none"/>
          </a:ln>
        </p:spPr>
      </p:cxnSp>
      <p:sp>
        <p:nvSpPr>
          <p:cNvPr id="61" name="Google Shape;61;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solidFill>
                  <a:srgbClr val="898989"/>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7"/>
          <p:cNvSpPr txBox="1"/>
          <p:nvPr>
            <p:ph idx="11" type="ftr"/>
          </p:nvPr>
        </p:nvSpPr>
        <p:spPr>
          <a:xfrm>
            <a:off x="6175279" y="6356350"/>
            <a:ext cx="1808712"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7"/>
          <p:cNvSpPr txBox="1"/>
          <p:nvPr>
            <p:ph idx="12" type="sldNum"/>
          </p:nvPr>
        </p:nvSpPr>
        <p:spPr>
          <a:xfrm>
            <a:off x="10810874" y="6356350"/>
            <a:ext cx="542925"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2 Column">
  <p:cSld name="Content 2 Column">
    <p:bg>
      <p:bgPr>
        <a:solidFill>
          <a:schemeClr val="dk1"/>
        </a:solidFill>
      </p:bgPr>
    </p:bg>
    <p:spTree>
      <p:nvGrpSpPr>
        <p:cNvPr id="64" name="Shape 64"/>
        <p:cNvGrpSpPr/>
        <p:nvPr/>
      </p:nvGrpSpPr>
      <p:grpSpPr>
        <a:xfrm>
          <a:off x="0" y="0"/>
          <a:ext cx="0" cy="0"/>
          <a:chOff x="0" y="0"/>
          <a:chExt cx="0" cy="0"/>
        </a:xfrm>
      </p:grpSpPr>
      <p:sp>
        <p:nvSpPr>
          <p:cNvPr id="65" name="Google Shape;65;p18"/>
          <p:cNvSpPr txBox="1"/>
          <p:nvPr>
            <p:ph type="title"/>
          </p:nvPr>
        </p:nvSpPr>
        <p:spPr>
          <a:xfrm>
            <a:off x="1885156" y="892177"/>
            <a:ext cx="8421688" cy="1325563"/>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2800"/>
              <a:buFont typeface="Arial"/>
              <a:buNone/>
              <a:defRPr sz="2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8"/>
          <p:cNvSpPr txBox="1"/>
          <p:nvPr>
            <p:ph idx="1" type="body"/>
          </p:nvPr>
        </p:nvSpPr>
        <p:spPr>
          <a:xfrm>
            <a:off x="1485900" y="2563123"/>
            <a:ext cx="4031945" cy="365125"/>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Clr>
                <a:schemeClr val="lt1"/>
              </a:buClr>
              <a:buSzPts val="2000"/>
              <a:buNone/>
              <a:defRPr sz="20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8"/>
          <p:cNvSpPr txBox="1"/>
          <p:nvPr>
            <p:ph idx="2" type="body"/>
          </p:nvPr>
        </p:nvSpPr>
        <p:spPr>
          <a:xfrm>
            <a:off x="1485664" y="3070348"/>
            <a:ext cx="4031030" cy="1057308"/>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1000"/>
              </a:spcBef>
              <a:spcAft>
                <a:spcPts val="0"/>
              </a:spcAft>
              <a:buClr>
                <a:schemeClr val="lt1"/>
              </a:buClr>
              <a:buSzPts val="1400"/>
              <a:buFont typeface="Arial"/>
              <a:buNone/>
              <a:defRPr sz="1400">
                <a:solidFill>
                  <a:schemeClr val="lt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8" name="Google Shape;68;p18"/>
          <p:cNvSpPr txBox="1"/>
          <p:nvPr>
            <p:ph idx="3" type="body"/>
          </p:nvPr>
        </p:nvSpPr>
        <p:spPr>
          <a:xfrm>
            <a:off x="6673004" y="2563123"/>
            <a:ext cx="4031945" cy="365125"/>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Clr>
                <a:schemeClr val="lt1"/>
              </a:buClr>
              <a:buSzPts val="2000"/>
              <a:buNone/>
              <a:defRPr sz="20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9" name="Google Shape;69;p18"/>
          <p:cNvSpPr txBox="1"/>
          <p:nvPr>
            <p:ph idx="4" type="body"/>
          </p:nvPr>
        </p:nvSpPr>
        <p:spPr>
          <a:xfrm>
            <a:off x="6673143" y="3070348"/>
            <a:ext cx="4031030" cy="1057308"/>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1000"/>
              </a:spcBef>
              <a:spcAft>
                <a:spcPts val="0"/>
              </a:spcAft>
              <a:buClr>
                <a:schemeClr val="lt1"/>
              </a:buClr>
              <a:buSzPts val="1400"/>
              <a:buFont typeface="Arial"/>
              <a:buNone/>
              <a:defRPr sz="1400">
                <a:solidFill>
                  <a:schemeClr val="lt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0" name="Google Shape;70;p18"/>
          <p:cNvSpPr txBox="1"/>
          <p:nvPr>
            <p:ph idx="5" type="body"/>
          </p:nvPr>
        </p:nvSpPr>
        <p:spPr>
          <a:xfrm>
            <a:off x="1485899" y="4319431"/>
            <a:ext cx="4031945" cy="365125"/>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Clr>
                <a:schemeClr val="lt1"/>
              </a:buClr>
              <a:buSzPts val="2000"/>
              <a:buNone/>
              <a:defRPr sz="20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8"/>
          <p:cNvSpPr txBox="1"/>
          <p:nvPr>
            <p:ph idx="6" type="body"/>
          </p:nvPr>
        </p:nvSpPr>
        <p:spPr>
          <a:xfrm>
            <a:off x="1486412" y="4826656"/>
            <a:ext cx="4031030" cy="1057308"/>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1000"/>
              </a:spcBef>
              <a:spcAft>
                <a:spcPts val="0"/>
              </a:spcAft>
              <a:buClr>
                <a:schemeClr val="lt1"/>
              </a:buClr>
              <a:buSzPts val="1400"/>
              <a:buFont typeface="Arial"/>
              <a:buNone/>
              <a:defRPr sz="1400">
                <a:solidFill>
                  <a:schemeClr val="lt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2" name="Google Shape;72;p18"/>
          <p:cNvSpPr txBox="1"/>
          <p:nvPr>
            <p:ph idx="7" type="body"/>
          </p:nvPr>
        </p:nvSpPr>
        <p:spPr>
          <a:xfrm>
            <a:off x="6672630" y="4319431"/>
            <a:ext cx="4031945" cy="365125"/>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000"/>
              </a:spcBef>
              <a:spcAft>
                <a:spcPts val="0"/>
              </a:spcAft>
              <a:buClr>
                <a:schemeClr val="lt1"/>
              </a:buClr>
              <a:buSzPts val="2000"/>
              <a:buNone/>
              <a:defRPr sz="20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 name="Google Shape;73;p18"/>
          <p:cNvSpPr txBox="1"/>
          <p:nvPr>
            <p:ph idx="8" type="body"/>
          </p:nvPr>
        </p:nvSpPr>
        <p:spPr>
          <a:xfrm>
            <a:off x="6673143" y="4826656"/>
            <a:ext cx="4031030" cy="1057308"/>
          </a:xfrm>
          <a:prstGeom prst="rect">
            <a:avLst/>
          </a:prstGeom>
          <a:noFill/>
          <a:ln>
            <a:noFill/>
          </a:ln>
        </p:spPr>
        <p:txBody>
          <a:bodyPr anchorCtr="0" anchor="t" bIns="45700" lIns="91425" spcFirstLastPara="1" rIns="91425" wrap="square" tIns="45700">
            <a:normAutofit/>
          </a:bodyPr>
          <a:lstStyle>
            <a:lvl1pPr indent="-228600" lvl="0" marL="457200" algn="ctr">
              <a:lnSpc>
                <a:spcPct val="100000"/>
              </a:lnSpc>
              <a:spcBef>
                <a:spcPts val="1000"/>
              </a:spcBef>
              <a:spcAft>
                <a:spcPts val="0"/>
              </a:spcAft>
              <a:buClr>
                <a:schemeClr val="lt1"/>
              </a:buClr>
              <a:buSzPts val="1400"/>
              <a:buFont typeface="Arial"/>
              <a:buNone/>
              <a:defRPr sz="1400">
                <a:solidFill>
                  <a:schemeClr val="lt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4" name="Google Shape;74;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cxnSp>
        <p:nvCxnSpPr>
          <p:cNvPr id="77" name="Google Shape;77;p18"/>
          <p:cNvCxnSpPr/>
          <p:nvPr/>
        </p:nvCxnSpPr>
        <p:spPr>
          <a:xfrm>
            <a:off x="8688388" y="0"/>
            <a:ext cx="3503612" cy="2352957"/>
          </a:xfrm>
          <a:prstGeom prst="straightConnector1">
            <a:avLst/>
          </a:prstGeom>
          <a:noFill/>
          <a:ln cap="flat" cmpd="sng" w="9525">
            <a:solidFill>
              <a:schemeClr val="accent1"/>
            </a:solidFill>
            <a:prstDash val="solid"/>
            <a:miter lim="800000"/>
            <a:headEnd len="sm" w="sm" type="none"/>
            <a:tailEnd len="sm" w="sm" type="none"/>
          </a:ln>
        </p:spPr>
      </p:cxnSp>
      <p:cxnSp>
        <p:nvCxnSpPr>
          <p:cNvPr id="78" name="Google Shape;78;p18"/>
          <p:cNvCxnSpPr/>
          <p:nvPr/>
        </p:nvCxnSpPr>
        <p:spPr>
          <a:xfrm>
            <a:off x="9720943" y="0"/>
            <a:ext cx="2471057" cy="2699032"/>
          </a:xfrm>
          <a:prstGeom prst="straightConnector1">
            <a:avLst/>
          </a:prstGeom>
          <a:noFill/>
          <a:ln cap="flat" cmpd="sng" w="9525">
            <a:solidFill>
              <a:schemeClr val="accent1"/>
            </a:solidFill>
            <a:prstDash val="solid"/>
            <a:miter lim="800000"/>
            <a:headEnd len="sm" w="sm" type="none"/>
            <a:tailEnd len="sm" w="sm" type="none"/>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3 Column">
  <p:cSld name="Content 3 Column">
    <p:bg>
      <p:bgPr>
        <a:solidFill>
          <a:schemeClr val="lt1"/>
        </a:solidFill>
      </p:bgPr>
    </p:bg>
    <p:spTree>
      <p:nvGrpSpPr>
        <p:cNvPr id="79" name="Shape 79"/>
        <p:cNvGrpSpPr/>
        <p:nvPr/>
      </p:nvGrpSpPr>
      <p:grpSpPr>
        <a:xfrm>
          <a:off x="0" y="0"/>
          <a:ext cx="0" cy="0"/>
          <a:chOff x="0" y="0"/>
          <a:chExt cx="0" cy="0"/>
        </a:xfrm>
      </p:grpSpPr>
      <p:sp>
        <p:nvSpPr>
          <p:cNvPr id="80" name="Google Shape;80;p19"/>
          <p:cNvSpPr txBox="1"/>
          <p:nvPr>
            <p:ph type="title"/>
          </p:nvPr>
        </p:nvSpPr>
        <p:spPr>
          <a:xfrm>
            <a:off x="1508760" y="4156405"/>
            <a:ext cx="3139440" cy="132556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9"/>
          <p:cNvSpPr txBox="1"/>
          <p:nvPr>
            <p:ph idx="1" type="body"/>
          </p:nvPr>
        </p:nvSpPr>
        <p:spPr>
          <a:xfrm>
            <a:off x="5922254" y="1530635"/>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2" name="Google Shape;82;p19"/>
          <p:cNvSpPr txBox="1"/>
          <p:nvPr>
            <p:ph idx="2" type="body"/>
          </p:nvPr>
        </p:nvSpPr>
        <p:spPr>
          <a:xfrm>
            <a:off x="5921828" y="1860060"/>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3" name="Google Shape;83;p19"/>
          <p:cNvSpPr txBox="1"/>
          <p:nvPr>
            <p:ph idx="3" type="body"/>
          </p:nvPr>
        </p:nvSpPr>
        <p:spPr>
          <a:xfrm>
            <a:off x="5922254" y="2630431"/>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9"/>
          <p:cNvSpPr txBox="1"/>
          <p:nvPr>
            <p:ph idx="4" type="body"/>
          </p:nvPr>
        </p:nvSpPr>
        <p:spPr>
          <a:xfrm>
            <a:off x="5921828" y="2959856"/>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5" name="Google Shape;85;p19"/>
          <p:cNvSpPr txBox="1"/>
          <p:nvPr>
            <p:ph idx="5" type="body"/>
          </p:nvPr>
        </p:nvSpPr>
        <p:spPr>
          <a:xfrm>
            <a:off x="5922254" y="3730227"/>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6" name="Google Shape;86;p19"/>
          <p:cNvSpPr txBox="1"/>
          <p:nvPr>
            <p:ph idx="6" type="body"/>
          </p:nvPr>
        </p:nvSpPr>
        <p:spPr>
          <a:xfrm>
            <a:off x="5921828" y="4059652"/>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9"/>
          <p:cNvSpPr txBox="1"/>
          <p:nvPr>
            <p:ph idx="7" type="body"/>
          </p:nvPr>
        </p:nvSpPr>
        <p:spPr>
          <a:xfrm>
            <a:off x="5920106" y="4830024"/>
            <a:ext cx="5433204" cy="36512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000"/>
              <a:buNone/>
              <a:defRPr sz="20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8" name="Google Shape;88;p19"/>
          <p:cNvSpPr txBox="1"/>
          <p:nvPr>
            <p:ph idx="8" type="body"/>
          </p:nvPr>
        </p:nvSpPr>
        <p:spPr>
          <a:xfrm>
            <a:off x="5919680" y="5159449"/>
            <a:ext cx="5431971" cy="5579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Font typeface="Arial"/>
              <a:buNone/>
              <a:defRPr sz="1400">
                <a:solidFill>
                  <a:schemeClr val="dk1"/>
                </a:solidFil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9"/>
          <p:cNvSpPr txBox="1"/>
          <p:nvPr>
            <p:ph idx="10" type="dt"/>
          </p:nvPr>
        </p:nvSpPr>
        <p:spPr>
          <a:xfrm>
            <a:off x="5919680" y="6356350"/>
            <a:ext cx="947516"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9"/>
          <p:cNvSpPr txBox="1"/>
          <p:nvPr>
            <p:ph idx="11" type="ftr"/>
          </p:nvPr>
        </p:nvSpPr>
        <p:spPr>
          <a:xfrm>
            <a:off x="7161955" y="6356350"/>
            <a:ext cx="3243942"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9"/>
          <p:cNvSpPr txBox="1"/>
          <p:nvPr>
            <p:ph idx="12" type="sldNum"/>
          </p:nvPr>
        </p:nvSpPr>
        <p:spPr>
          <a:xfrm>
            <a:off x="10700656" y="6356350"/>
            <a:ext cx="653143"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pic>
        <p:nvPicPr>
          <p:cNvPr id="92" name="Google Shape;92;p19"/>
          <p:cNvPicPr preferRelativeResize="0"/>
          <p:nvPr/>
        </p:nvPicPr>
        <p:blipFill rotWithShape="1">
          <a:blip r:embed="rId2">
            <a:alphaModFix/>
          </a:blip>
          <a:srcRect b="22673" l="39434" r="0" t="20278"/>
          <a:stretch/>
        </p:blipFill>
        <p:spPr>
          <a:xfrm>
            <a:off x="-4696" y="-1"/>
            <a:ext cx="4896735" cy="4385949"/>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troduction" type="secHead">
  <p:cSld name="SECTION_HEADER">
    <p:bg>
      <p:bgPr>
        <a:solidFill>
          <a:schemeClr val="accent1"/>
        </a:solidFill>
      </p:bgPr>
    </p:bg>
    <p:spTree>
      <p:nvGrpSpPr>
        <p:cNvPr id="93" name="Shape 93"/>
        <p:cNvGrpSpPr/>
        <p:nvPr/>
      </p:nvGrpSpPr>
      <p:grpSpPr>
        <a:xfrm>
          <a:off x="0" y="0"/>
          <a:ext cx="0" cy="0"/>
          <a:chOff x="0" y="0"/>
          <a:chExt cx="0" cy="0"/>
        </a:xfrm>
      </p:grpSpPr>
      <p:sp>
        <p:nvSpPr>
          <p:cNvPr id="94" name="Google Shape;94;p20"/>
          <p:cNvSpPr txBox="1"/>
          <p:nvPr>
            <p:ph type="title"/>
          </p:nvPr>
        </p:nvSpPr>
        <p:spPr>
          <a:xfrm>
            <a:off x="1362075" y="1671639"/>
            <a:ext cx="5111750" cy="120491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5" name="Google Shape;95;p20"/>
          <p:cNvSpPr txBox="1"/>
          <p:nvPr>
            <p:ph idx="1" type="body"/>
          </p:nvPr>
        </p:nvSpPr>
        <p:spPr>
          <a:xfrm>
            <a:off x="1362075" y="3660774"/>
            <a:ext cx="5111750" cy="1525588"/>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1000"/>
              </a:spcBef>
              <a:spcAft>
                <a:spcPts val="0"/>
              </a:spcAft>
              <a:buClr>
                <a:schemeClr val="dk1"/>
              </a:buClr>
              <a:buSzPts val="1400"/>
              <a:buNone/>
              <a:defRPr sz="1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cxnSp>
        <p:nvCxnSpPr>
          <p:cNvPr id="96" name="Google Shape;96;p20"/>
          <p:cNvCxnSpPr/>
          <p:nvPr/>
        </p:nvCxnSpPr>
        <p:spPr>
          <a:xfrm>
            <a:off x="9096375" y="1497012"/>
            <a:ext cx="3095625" cy="0"/>
          </a:xfrm>
          <a:prstGeom prst="straightConnector1">
            <a:avLst/>
          </a:prstGeom>
          <a:noFill/>
          <a:ln cap="flat" cmpd="sng" w="9525">
            <a:solidFill>
              <a:schemeClr val="dk1"/>
            </a:solidFill>
            <a:prstDash val="solid"/>
            <a:miter lim="800000"/>
            <a:headEnd len="sm" w="sm" type="none"/>
            <a:tailEnd len="sm" w="sm" type="none"/>
          </a:ln>
        </p:spPr>
      </p:cxnSp>
      <p:cxnSp>
        <p:nvCxnSpPr>
          <p:cNvPr id="97" name="Google Shape;97;p20"/>
          <p:cNvCxnSpPr/>
          <p:nvPr/>
        </p:nvCxnSpPr>
        <p:spPr>
          <a:xfrm flipH="1">
            <a:off x="6953250" y="-25401"/>
            <a:ext cx="3790950" cy="6902451"/>
          </a:xfrm>
          <a:prstGeom prst="straightConnector1">
            <a:avLst/>
          </a:prstGeom>
          <a:noFill/>
          <a:ln cap="flat" cmpd="sng" w="9525">
            <a:solidFill>
              <a:schemeClr val="dk1"/>
            </a:solidFill>
            <a:prstDash val="solid"/>
            <a:miter lim="800000"/>
            <a:headEnd len="sm" w="sm" type="none"/>
            <a:tailEnd len="sm" w="sm" type="none"/>
          </a:ln>
        </p:spPr>
      </p:cxnSp>
      <p:sp>
        <p:nvSpPr>
          <p:cNvPr id="98" name="Google Shape;98;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5224463" y="6356350"/>
            <a:ext cx="1743075"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sz="900">
                <a:solidFill>
                  <a:srgbClr val="888888"/>
                </a:solidFill>
                <a:latin typeface="Arial"/>
                <a:ea typeface="Arial"/>
                <a:cs typeface="Arial"/>
                <a:sym typeface="Arial"/>
              </a:defRPr>
            </a:lvl1pPr>
            <a:lvl2pPr indent="0" lvl="1" marL="0" marR="0" algn="r">
              <a:spcBef>
                <a:spcPts val="0"/>
              </a:spcBef>
              <a:buNone/>
              <a:defRPr sz="900">
                <a:solidFill>
                  <a:srgbClr val="888888"/>
                </a:solidFill>
                <a:latin typeface="Arial"/>
                <a:ea typeface="Arial"/>
                <a:cs typeface="Arial"/>
                <a:sym typeface="Arial"/>
              </a:defRPr>
            </a:lvl2pPr>
            <a:lvl3pPr indent="0" lvl="2" marL="0" marR="0" algn="r">
              <a:spcBef>
                <a:spcPts val="0"/>
              </a:spcBef>
              <a:buNone/>
              <a:defRPr sz="900">
                <a:solidFill>
                  <a:srgbClr val="888888"/>
                </a:solidFill>
                <a:latin typeface="Arial"/>
                <a:ea typeface="Arial"/>
                <a:cs typeface="Arial"/>
                <a:sym typeface="Arial"/>
              </a:defRPr>
            </a:lvl3pPr>
            <a:lvl4pPr indent="0" lvl="3" marL="0" marR="0" algn="r">
              <a:spcBef>
                <a:spcPts val="0"/>
              </a:spcBef>
              <a:buNone/>
              <a:defRPr sz="900">
                <a:solidFill>
                  <a:srgbClr val="888888"/>
                </a:solidFill>
                <a:latin typeface="Arial"/>
                <a:ea typeface="Arial"/>
                <a:cs typeface="Arial"/>
                <a:sym typeface="Arial"/>
              </a:defRPr>
            </a:lvl4pPr>
            <a:lvl5pPr indent="0" lvl="4" marL="0" marR="0" algn="r">
              <a:spcBef>
                <a:spcPts val="0"/>
              </a:spcBef>
              <a:buNone/>
              <a:defRPr sz="900">
                <a:solidFill>
                  <a:srgbClr val="888888"/>
                </a:solidFill>
                <a:latin typeface="Arial"/>
                <a:ea typeface="Arial"/>
                <a:cs typeface="Arial"/>
                <a:sym typeface="Arial"/>
              </a:defRPr>
            </a:lvl5pPr>
            <a:lvl6pPr indent="0" lvl="5" marL="0" marR="0" algn="r">
              <a:spcBef>
                <a:spcPts val="0"/>
              </a:spcBef>
              <a:buNone/>
              <a:defRPr sz="900">
                <a:solidFill>
                  <a:srgbClr val="888888"/>
                </a:solidFill>
                <a:latin typeface="Arial"/>
                <a:ea typeface="Arial"/>
                <a:cs typeface="Arial"/>
                <a:sym typeface="Arial"/>
              </a:defRPr>
            </a:lvl6pPr>
            <a:lvl7pPr indent="0" lvl="6" marL="0" marR="0" algn="r">
              <a:spcBef>
                <a:spcPts val="0"/>
              </a:spcBef>
              <a:buNone/>
              <a:defRPr sz="900">
                <a:solidFill>
                  <a:srgbClr val="888888"/>
                </a:solidFill>
                <a:latin typeface="Arial"/>
                <a:ea typeface="Arial"/>
                <a:cs typeface="Arial"/>
                <a:sym typeface="Arial"/>
              </a:defRPr>
            </a:lvl7pPr>
            <a:lvl8pPr indent="0" lvl="7" marL="0" marR="0" algn="r">
              <a:spcBef>
                <a:spcPts val="0"/>
              </a:spcBef>
              <a:buNone/>
              <a:defRPr sz="900">
                <a:solidFill>
                  <a:srgbClr val="888888"/>
                </a:solidFill>
                <a:latin typeface="Arial"/>
                <a:ea typeface="Arial"/>
                <a:cs typeface="Arial"/>
                <a:sym typeface="Arial"/>
              </a:defRPr>
            </a:lvl8pPr>
            <a:lvl9pPr indent="0" lvl="8" marL="0" marR="0" algn="r">
              <a:spcBef>
                <a:spcPts val="0"/>
              </a:spcBef>
              <a:buNone/>
              <a:defRPr sz="900">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p:cSld name="Section Break">
    <p:bg>
      <p:bgPr>
        <a:solidFill>
          <a:schemeClr val="dk1"/>
        </a:solidFill>
      </p:bgPr>
    </p:bg>
    <p:spTree>
      <p:nvGrpSpPr>
        <p:cNvPr id="101" name="Shape 101"/>
        <p:cNvGrpSpPr/>
        <p:nvPr/>
      </p:nvGrpSpPr>
      <p:grpSpPr>
        <a:xfrm>
          <a:off x="0" y="0"/>
          <a:ext cx="0" cy="0"/>
          <a:chOff x="0" y="0"/>
          <a:chExt cx="0" cy="0"/>
        </a:xfrm>
      </p:grpSpPr>
      <p:sp>
        <p:nvSpPr>
          <p:cNvPr id="102" name="Google Shape;102;p21"/>
          <p:cNvSpPr txBox="1"/>
          <p:nvPr>
            <p:ph type="ctrTitle"/>
          </p:nvPr>
        </p:nvSpPr>
        <p:spPr>
          <a:xfrm>
            <a:off x="6991350" y="2571235"/>
            <a:ext cx="4179570" cy="1715531"/>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3600"/>
              <a:buFont typeface="Arial"/>
              <a:buNone/>
              <a:defRPr sz="3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03" name="Google Shape;103;p21"/>
          <p:cNvPicPr preferRelativeResize="0"/>
          <p:nvPr/>
        </p:nvPicPr>
        <p:blipFill rotWithShape="1">
          <a:blip r:embed="rId2">
            <a:alphaModFix/>
          </a:blip>
          <a:srcRect b="0" l="0" r="0" t="0"/>
          <a:stretch/>
        </p:blipFill>
        <p:spPr>
          <a:xfrm>
            <a:off x="0" y="828675"/>
            <a:ext cx="5876925" cy="52006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21" Type="http://schemas.openxmlformats.org/officeDocument/2006/relationships/theme" Target="../theme/theme2.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Arial"/>
                <a:ea typeface="Arial"/>
                <a:cs typeface="Arial"/>
                <a:sym typeface="Arial"/>
              </a:defRPr>
            </a:lvl1pPr>
            <a:lvl2pPr indent="0" lvl="1" marL="0" marR="0" rtl="0" algn="r">
              <a:spcBef>
                <a:spcPts val="0"/>
              </a:spcBef>
              <a:buNone/>
              <a:defRPr b="0" i="0" sz="900" u="none" cap="none" strike="noStrike">
                <a:solidFill>
                  <a:srgbClr val="888888"/>
                </a:solidFill>
                <a:latin typeface="Arial"/>
                <a:ea typeface="Arial"/>
                <a:cs typeface="Arial"/>
                <a:sym typeface="Arial"/>
              </a:defRPr>
            </a:lvl2pPr>
            <a:lvl3pPr indent="0" lvl="2" marL="0" marR="0" rtl="0" algn="r">
              <a:spcBef>
                <a:spcPts val="0"/>
              </a:spcBef>
              <a:buNone/>
              <a:defRPr b="0" i="0" sz="900" u="none" cap="none" strike="noStrike">
                <a:solidFill>
                  <a:srgbClr val="888888"/>
                </a:solidFill>
                <a:latin typeface="Arial"/>
                <a:ea typeface="Arial"/>
                <a:cs typeface="Arial"/>
                <a:sym typeface="Arial"/>
              </a:defRPr>
            </a:lvl3pPr>
            <a:lvl4pPr indent="0" lvl="3" marL="0" marR="0" rtl="0" algn="r">
              <a:spcBef>
                <a:spcPts val="0"/>
              </a:spcBef>
              <a:buNone/>
              <a:defRPr b="0" i="0" sz="900" u="none" cap="none" strike="noStrike">
                <a:solidFill>
                  <a:srgbClr val="888888"/>
                </a:solidFill>
                <a:latin typeface="Arial"/>
                <a:ea typeface="Arial"/>
                <a:cs typeface="Arial"/>
                <a:sym typeface="Arial"/>
              </a:defRPr>
            </a:lvl4pPr>
            <a:lvl5pPr indent="0" lvl="4" marL="0" marR="0" rtl="0" algn="r">
              <a:spcBef>
                <a:spcPts val="0"/>
              </a:spcBef>
              <a:buNone/>
              <a:defRPr b="0" i="0" sz="900" u="none" cap="none" strike="noStrike">
                <a:solidFill>
                  <a:srgbClr val="888888"/>
                </a:solidFill>
                <a:latin typeface="Arial"/>
                <a:ea typeface="Arial"/>
                <a:cs typeface="Arial"/>
                <a:sym typeface="Arial"/>
              </a:defRPr>
            </a:lvl5pPr>
            <a:lvl6pPr indent="0" lvl="5" marL="0" marR="0" rtl="0" algn="r">
              <a:spcBef>
                <a:spcPts val="0"/>
              </a:spcBef>
              <a:buNone/>
              <a:defRPr b="0" i="0" sz="900" u="none" cap="none" strike="noStrike">
                <a:solidFill>
                  <a:srgbClr val="888888"/>
                </a:solidFill>
                <a:latin typeface="Arial"/>
                <a:ea typeface="Arial"/>
                <a:cs typeface="Arial"/>
                <a:sym typeface="Arial"/>
              </a:defRPr>
            </a:lvl6pPr>
            <a:lvl7pPr indent="0" lvl="6" marL="0" marR="0" rtl="0" algn="r">
              <a:spcBef>
                <a:spcPts val="0"/>
              </a:spcBef>
              <a:buNone/>
              <a:defRPr b="0" i="0" sz="900" u="none" cap="none" strike="noStrike">
                <a:solidFill>
                  <a:srgbClr val="888888"/>
                </a:solidFill>
                <a:latin typeface="Arial"/>
                <a:ea typeface="Arial"/>
                <a:cs typeface="Arial"/>
                <a:sym typeface="Arial"/>
              </a:defRPr>
            </a:lvl7pPr>
            <a:lvl8pPr indent="0" lvl="7" marL="0" marR="0" rtl="0" algn="r">
              <a:spcBef>
                <a:spcPts val="0"/>
              </a:spcBef>
              <a:buNone/>
              <a:defRPr b="0" i="0" sz="900" u="none" cap="none" strike="noStrike">
                <a:solidFill>
                  <a:srgbClr val="888888"/>
                </a:solidFill>
                <a:latin typeface="Arial"/>
                <a:ea typeface="Arial"/>
                <a:cs typeface="Arial"/>
                <a:sym typeface="Arial"/>
              </a:defRPr>
            </a:lvl8pPr>
            <a:lvl9pPr indent="0" lvl="8" marL="0" marR="0" rtl="0" algn="r">
              <a:spcBef>
                <a:spcPts val="0"/>
              </a:spcBef>
              <a:buNone/>
              <a:defRPr b="0" i="0" sz="9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1"/>
          <p:cNvSpPr txBox="1"/>
          <p:nvPr>
            <p:ph type="ctrTitle"/>
          </p:nvPr>
        </p:nvSpPr>
        <p:spPr>
          <a:xfrm>
            <a:off x="850392" y="874450"/>
            <a:ext cx="11119104" cy="468259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3600"/>
              <a:buFont typeface="Comic Sans MS"/>
              <a:buNone/>
            </a:pPr>
            <a:br>
              <a:rPr lang="en-GB">
                <a:latin typeface="Comic Sans MS"/>
                <a:ea typeface="Comic Sans MS"/>
                <a:cs typeface="Comic Sans MS"/>
                <a:sym typeface="Comic Sans MS"/>
              </a:rPr>
            </a:br>
            <a:br>
              <a:rPr lang="en-GB">
                <a:latin typeface="Comic Sans MS"/>
                <a:ea typeface="Comic Sans MS"/>
                <a:cs typeface="Comic Sans MS"/>
                <a:sym typeface="Comic Sans MS"/>
              </a:rPr>
            </a:br>
            <a:br>
              <a:rPr lang="en-GB">
                <a:latin typeface="Comic Sans MS"/>
                <a:ea typeface="Comic Sans MS"/>
                <a:cs typeface="Comic Sans MS"/>
                <a:sym typeface="Comic Sans MS"/>
              </a:rPr>
            </a:br>
            <a:br>
              <a:rPr lang="en-GB">
                <a:latin typeface="Comic Sans MS"/>
                <a:ea typeface="Comic Sans MS"/>
                <a:cs typeface="Comic Sans MS"/>
                <a:sym typeface="Comic Sans MS"/>
              </a:rPr>
            </a:br>
            <a:br>
              <a:rPr lang="en-GB">
                <a:latin typeface="Comic Sans MS"/>
                <a:ea typeface="Comic Sans MS"/>
                <a:cs typeface="Comic Sans MS"/>
                <a:sym typeface="Comic Sans MS"/>
              </a:rPr>
            </a:br>
            <a:br>
              <a:rPr lang="en-GB">
                <a:latin typeface="Comic Sans MS"/>
                <a:ea typeface="Comic Sans MS"/>
                <a:cs typeface="Comic Sans MS"/>
                <a:sym typeface="Comic Sans MS"/>
              </a:rPr>
            </a:br>
            <a:r>
              <a:rPr lang="en-GB" sz="2000">
                <a:latin typeface="Comic Sans MS"/>
                <a:ea typeface="Comic Sans MS"/>
                <a:cs typeface="Comic Sans MS"/>
                <a:sym typeface="Comic Sans MS"/>
              </a:rPr>
              <a:t>VILNIAUS LIETUVIŲ NAMAI</a:t>
            </a:r>
            <a:br>
              <a:rPr lang="en-GB" sz="2000"/>
            </a:br>
            <a:br>
              <a:rPr lang="en-GB"/>
            </a:br>
            <a:r>
              <a:rPr lang="en-GB"/>
              <a:t>	</a:t>
            </a:r>
            <a:r>
              <a:rPr lang="en-GB">
                <a:latin typeface="Comic Sans MS"/>
                <a:ea typeface="Comic Sans MS"/>
                <a:cs typeface="Comic Sans MS"/>
                <a:sym typeface="Comic Sans MS"/>
              </a:rPr>
              <a:t>MAŽI ŽINGSNIAI – DIDELI TILTAI</a:t>
            </a:r>
            <a:r>
              <a:rPr lang="en-GB" sz="2800">
                <a:latin typeface="Comic Sans MS"/>
                <a:ea typeface="Comic Sans MS"/>
                <a:cs typeface="Comic Sans MS"/>
                <a:sym typeface="Comic Sans MS"/>
              </a:rPr>
              <a:t>            </a:t>
            </a:r>
            <a:r>
              <a:rPr lang="en-GB"/>
              <a:t>	</a:t>
            </a:r>
            <a:br>
              <a:rPr lang="en-GB" sz="2800">
                <a:latin typeface="Comic Sans MS"/>
                <a:ea typeface="Comic Sans MS"/>
                <a:cs typeface="Comic Sans MS"/>
                <a:sym typeface="Comic Sans MS"/>
              </a:rPr>
            </a:br>
            <a:br>
              <a:rPr lang="en-GB" sz="2800">
                <a:latin typeface="Comic Sans MS"/>
                <a:ea typeface="Comic Sans MS"/>
                <a:cs typeface="Comic Sans MS"/>
                <a:sym typeface="Comic Sans MS"/>
              </a:rPr>
            </a:br>
            <a:r>
              <a:rPr lang="en-GB"/>
              <a:t>				                                                           			                           </a:t>
            </a:r>
            <a:r>
              <a:rPr lang="en-GB" sz="1400">
                <a:latin typeface="Comic Sans MS"/>
                <a:ea typeface="Comic Sans MS"/>
                <a:cs typeface="Comic Sans MS"/>
                <a:sym typeface="Comic Sans MS"/>
              </a:rPr>
              <a:t>RŪTA VARNAGIRIENĖ - PRADINIŲ KLASIŲ MOKYTOJA, LOGOPEDĖ</a:t>
            </a:r>
            <a:br>
              <a:rPr lang="en-GB" sz="1400">
                <a:latin typeface="Comic Sans MS"/>
                <a:ea typeface="Comic Sans MS"/>
                <a:cs typeface="Comic Sans MS"/>
                <a:sym typeface="Comic Sans MS"/>
              </a:rPr>
            </a:br>
            <a:r>
              <a:rPr lang="en-GB" sz="1400">
                <a:latin typeface="Comic Sans MS"/>
                <a:ea typeface="Comic Sans MS"/>
                <a:cs typeface="Comic Sans MS"/>
                <a:sym typeface="Comic Sans MS"/>
              </a:rPr>
              <a:t>	                      NIJOLĖ VOLOSEVIČIENĖ - PRADINIŲ KLASIŲ MOKYTOJA, SPECIALIOJI PEDAGOGĖ </a:t>
            </a:r>
            <a:br>
              <a:rPr lang="en-GB" sz="1400">
                <a:latin typeface="Comic Sans MS"/>
                <a:ea typeface="Comic Sans MS"/>
                <a:cs typeface="Comic Sans MS"/>
                <a:sym typeface="Comic Sans MS"/>
              </a:rPr>
            </a:br>
            <a:r>
              <a:rPr lang="en-GB" sz="1400">
                <a:latin typeface="Comic Sans MS"/>
                <a:ea typeface="Comic Sans MS"/>
                <a:cs typeface="Comic Sans MS"/>
                <a:sym typeface="Comic Sans MS"/>
              </a:rPr>
              <a:t>					</a:t>
            </a:r>
            <a:br>
              <a:rPr lang="en-GB" sz="1400"/>
            </a:br>
            <a:endParaRPr sz="1400"/>
          </a:p>
        </p:txBody>
      </p:sp>
      <p:sp>
        <p:nvSpPr>
          <p:cNvPr id="293" name="Google Shape;293;p1"/>
          <p:cNvSpPr txBox="1"/>
          <p:nvPr>
            <p:ph idx="1" type="subTitle"/>
          </p:nvPr>
        </p:nvSpPr>
        <p:spPr>
          <a:xfrm>
            <a:off x="6416041" y="5586890"/>
            <a:ext cx="4941770" cy="39666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16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Font typeface="Comic Sans MS"/>
              <a:buNone/>
            </a:pPr>
            <a:r>
              <a:rPr b="1" lang="en-GB" sz="2400">
                <a:latin typeface="Comic Sans MS"/>
                <a:ea typeface="Comic Sans MS"/>
                <a:cs typeface="Comic Sans MS"/>
                <a:sym typeface="Comic Sans MS"/>
              </a:rPr>
              <a:t>MUTIZMO ATVEJIS VILNIAUS LIETUVIŲ NAMUOSE</a:t>
            </a:r>
            <a:endParaRPr b="1" sz="2400"/>
          </a:p>
        </p:txBody>
      </p:sp>
      <p:sp>
        <p:nvSpPr>
          <p:cNvPr id="378" name="Google Shape;378;p10"/>
          <p:cNvSpPr/>
          <p:nvPr>
            <p:ph idx="2" type="dgm"/>
          </p:nvPr>
        </p:nvSpPr>
        <p:spPr>
          <a:xfrm>
            <a:off x="838200" y="2139084"/>
            <a:ext cx="10515600" cy="3695338"/>
          </a:xfrm>
          <a:prstGeom prst="rect">
            <a:avLst/>
          </a:prstGeom>
          <a:noFill/>
          <a:ln>
            <a:noFill/>
          </a:ln>
        </p:spPr>
        <p:txBody>
          <a:bodyPr anchorCtr="0" anchor="t" bIns="45700" lIns="91425" spcFirstLastPara="1" rIns="91425" wrap="square" tIns="45700">
            <a:normAutofit/>
          </a:bodyPr>
          <a:lstStyle/>
          <a:p>
            <a:pPr indent="-50800" lvl="0" marL="22860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379" name="Google Shape;37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80" name="Google Shape;38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381" name="Google Shape;38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
        <p:nvSpPr>
          <p:cNvPr id="382" name="Google Shape;382;p10"/>
          <p:cNvSpPr txBox="1"/>
          <p:nvPr/>
        </p:nvSpPr>
        <p:spPr>
          <a:xfrm>
            <a:off x="838200" y="2212616"/>
            <a:ext cx="10515600" cy="3441968"/>
          </a:xfrm>
          <a:prstGeom prst="rect">
            <a:avLst/>
          </a:prstGeom>
          <a:noFill/>
          <a:ln>
            <a:noFill/>
          </a:ln>
        </p:spPr>
        <p:txBody>
          <a:bodyPr anchorCtr="0" anchor="t" bIns="45700" lIns="91425" spcFirstLastPara="1" rIns="91425" wrap="square" tIns="45700">
            <a:spAutoFit/>
          </a:bodyPr>
          <a:lstStyle/>
          <a:p>
            <a:pPr indent="-285750" lvl="0" marL="285750" marR="0" rtl="0" algn="l">
              <a:lnSpc>
                <a:spcPct val="115000"/>
              </a:lnSpc>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Priėjome išvadas:</a:t>
            </a:r>
            <a:endParaRPr/>
          </a:p>
          <a:p>
            <a:pPr indent="0" lvl="0" marL="0" marR="0" rtl="0" algn="l">
              <a:lnSpc>
                <a:spcPct val="115000"/>
              </a:lnSpc>
              <a:spcBef>
                <a:spcPts val="750"/>
              </a:spcBef>
              <a:spcAft>
                <a:spcPts val="0"/>
              </a:spcAft>
              <a:buNone/>
            </a:pPr>
            <a:r>
              <a:rPr lang="en-GB" sz="1800">
                <a:solidFill>
                  <a:schemeClr val="dk1"/>
                </a:solidFill>
                <a:latin typeface="Comic Sans MS"/>
                <a:ea typeface="Comic Sans MS"/>
                <a:cs typeface="Comic Sans MS"/>
                <a:sym typeface="Comic Sans MS"/>
              </a:rPr>
              <a:t>	 a) norint pasiekti ilgalaikį poveikį, būtinas tėvų ir pedagogų bendradarbiavimas, kuriant vieningas strategijas be spaudimo kalbėti. </a:t>
            </a:r>
            <a:endParaRPr/>
          </a:p>
          <a:p>
            <a:pPr indent="0" lvl="0" marL="0" marR="0" rtl="0" algn="l">
              <a:lnSpc>
                <a:spcPct val="115000"/>
              </a:lnSpc>
              <a:spcBef>
                <a:spcPts val="750"/>
              </a:spcBef>
              <a:spcAft>
                <a:spcPts val="0"/>
              </a:spcAft>
              <a:buNone/>
            </a:pPr>
            <a:r>
              <a:rPr lang="en-GB" sz="1800">
                <a:solidFill>
                  <a:schemeClr val="dk1"/>
                </a:solidFill>
                <a:latin typeface="Comic Sans MS"/>
                <a:ea typeface="Comic Sans MS"/>
                <a:cs typeface="Comic Sans MS"/>
                <a:sym typeface="Comic Sans MS"/>
              </a:rPr>
              <a:t>	b) žaismingas bendravimas, rutinų kartojimas ir kalbinės raiškos lavinimas mažo streso aplinkoje gali paskatinti berniuko pasitikėjimą savimi. </a:t>
            </a:r>
            <a:endParaRPr/>
          </a:p>
          <a:p>
            <a:pPr indent="0" lvl="0" marL="0" marR="0" rtl="0" algn="l">
              <a:lnSpc>
                <a:spcPct val="118333"/>
              </a:lnSpc>
              <a:spcBef>
                <a:spcPts val="750"/>
              </a:spcBef>
              <a:spcAft>
                <a:spcPts val="0"/>
              </a:spcAft>
              <a:buNone/>
            </a:pPr>
            <a:r>
              <a:rPr lang="en-GB" sz="1800">
                <a:solidFill>
                  <a:schemeClr val="dk1"/>
                </a:solidFill>
                <a:latin typeface="Comic Sans MS"/>
                <a:ea typeface="Comic Sans MS"/>
                <a:cs typeface="Comic Sans MS"/>
                <a:sym typeface="Comic Sans MS"/>
              </a:rPr>
              <a:t>	 c) gavus teigiamą paskatinimą už kiekvieną bandymą kalbėti, bus sustiprintas vaiko pasitikėjimas bei skatinamas įgūdžių augimas. </a:t>
            </a:r>
            <a:endParaRPr sz="1800">
              <a:solidFill>
                <a:schemeClr val="dk1"/>
              </a:solidFill>
              <a:latin typeface="Comic Sans MS"/>
              <a:ea typeface="Comic Sans MS"/>
              <a:cs typeface="Comic Sans MS"/>
              <a:sym typeface="Comic Sans MS"/>
            </a:endParaRPr>
          </a:p>
          <a:p>
            <a:pPr indent="-285750" lvl="0" marL="285750" marR="0" rtl="0" algn="l">
              <a:lnSpc>
                <a:spcPct val="118333"/>
              </a:lnSpc>
              <a:spcBef>
                <a:spcPts val="80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Žinome ir tikimės, jog tik bendromis tėvų ir ugdytojų pastangomis nekalbantis, tačiau galintis kalbėti mokinys jaus palaikymą, supratimą ir pagalbą, pamažėle taps laisvesnis, labiau atsipalaidavęs, ir prakalbės. </a:t>
            </a:r>
            <a:endParaRPr sz="1800">
              <a:solidFill>
                <a:schemeClr val="dk1"/>
              </a:solidFill>
              <a:latin typeface="Comic Sans MS"/>
              <a:ea typeface="Comic Sans MS"/>
              <a:cs typeface="Comic Sans MS"/>
              <a:sym typeface="Comic Sans M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11"/>
          <p:cNvSpPr txBox="1"/>
          <p:nvPr>
            <p:ph type="title"/>
          </p:nvPr>
        </p:nvSpPr>
        <p:spPr>
          <a:xfrm>
            <a:off x="5920169" y="1152771"/>
            <a:ext cx="5431971" cy="846301"/>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Font typeface="Arial"/>
              <a:buNone/>
            </a:pPr>
            <a:r>
              <a:t/>
            </a:r>
            <a:endParaRPr/>
          </a:p>
        </p:txBody>
      </p:sp>
      <p:sp>
        <p:nvSpPr>
          <p:cNvPr id="388" name="Google Shape;388;p11"/>
          <p:cNvSpPr txBox="1"/>
          <p:nvPr>
            <p:ph idx="1" type="body"/>
          </p:nvPr>
        </p:nvSpPr>
        <p:spPr>
          <a:xfrm>
            <a:off x="5922254" y="2469515"/>
            <a:ext cx="5433204" cy="365125"/>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000"/>
              <a:buNone/>
            </a:pPr>
            <a:r>
              <a:t/>
            </a:r>
            <a:endParaRPr/>
          </a:p>
        </p:txBody>
      </p:sp>
      <p:sp>
        <p:nvSpPr>
          <p:cNvPr id="389" name="Google Shape;389;p11"/>
          <p:cNvSpPr txBox="1"/>
          <p:nvPr>
            <p:ph idx="2" type="body"/>
          </p:nvPr>
        </p:nvSpPr>
        <p:spPr>
          <a:xfrm>
            <a:off x="5921828" y="2798940"/>
            <a:ext cx="5431971" cy="5579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5400"/>
              <a:buFont typeface="Arial"/>
              <a:buNone/>
            </a:pPr>
            <a:r>
              <a:rPr lang="en-GB" sz="5400">
                <a:latin typeface="Comic Sans MS"/>
                <a:ea typeface="Comic Sans MS"/>
                <a:cs typeface="Comic Sans MS"/>
                <a:sym typeface="Comic Sans MS"/>
              </a:rPr>
              <a:t>Ačiū už dėmesį</a:t>
            </a:r>
            <a:endParaRPr sz="5400">
              <a:latin typeface="Comic Sans MS"/>
              <a:ea typeface="Comic Sans MS"/>
              <a:cs typeface="Comic Sans MS"/>
              <a:sym typeface="Comic Sans MS"/>
            </a:endParaRPr>
          </a:p>
        </p:txBody>
      </p:sp>
      <p:sp>
        <p:nvSpPr>
          <p:cNvPr id="390" name="Google Shape;390;p11"/>
          <p:cNvSpPr txBox="1"/>
          <p:nvPr>
            <p:ph idx="3" type="body"/>
          </p:nvPr>
        </p:nvSpPr>
        <p:spPr>
          <a:xfrm>
            <a:off x="5922254" y="3569311"/>
            <a:ext cx="5433204" cy="365125"/>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000"/>
              <a:buNone/>
            </a:pPr>
            <a:r>
              <a:t/>
            </a:r>
            <a:endParaRPr/>
          </a:p>
        </p:txBody>
      </p:sp>
      <p:sp>
        <p:nvSpPr>
          <p:cNvPr id="391" name="Google Shape;391;p11"/>
          <p:cNvSpPr txBox="1"/>
          <p:nvPr>
            <p:ph idx="4" type="body"/>
          </p:nvPr>
        </p:nvSpPr>
        <p:spPr>
          <a:xfrm>
            <a:off x="5921828" y="3898736"/>
            <a:ext cx="5431971" cy="55795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392" name="Google Shape;392;p11"/>
          <p:cNvSpPr txBox="1"/>
          <p:nvPr>
            <p:ph idx="5" type="body"/>
          </p:nvPr>
        </p:nvSpPr>
        <p:spPr>
          <a:xfrm>
            <a:off x="5922254" y="4669107"/>
            <a:ext cx="5433204" cy="365125"/>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000"/>
              <a:buNone/>
            </a:pPr>
            <a:r>
              <a:t/>
            </a:r>
            <a:endParaRPr/>
          </a:p>
        </p:txBody>
      </p:sp>
      <p:sp>
        <p:nvSpPr>
          <p:cNvPr id="393" name="Google Shape;393;p11"/>
          <p:cNvSpPr txBox="1"/>
          <p:nvPr>
            <p:ph idx="6" type="body"/>
          </p:nvPr>
        </p:nvSpPr>
        <p:spPr>
          <a:xfrm>
            <a:off x="5921828" y="4998532"/>
            <a:ext cx="5431971" cy="55795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1400"/>
              <a:buFont typeface="Arial"/>
              <a:buNone/>
            </a:pPr>
            <a:r>
              <a:t/>
            </a:r>
            <a:endParaRPr/>
          </a:p>
        </p:txBody>
      </p:sp>
      <p:sp>
        <p:nvSpPr>
          <p:cNvPr id="394" name="Google Shape;394;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95" name="Google Shape;39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396" name="Google Shape;396;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2"/>
          <p:cNvSpPr txBox="1"/>
          <p:nvPr>
            <p:ph type="title"/>
          </p:nvPr>
        </p:nvSpPr>
        <p:spPr>
          <a:xfrm>
            <a:off x="1333499" y="1020445"/>
            <a:ext cx="6091429" cy="76263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Comic Sans MS"/>
              <a:buNone/>
            </a:pPr>
            <a:r>
              <a:rPr lang="en-GB" sz="3600">
                <a:latin typeface="Comic Sans MS"/>
                <a:ea typeface="Comic Sans MS"/>
                <a:cs typeface="Comic Sans MS"/>
                <a:sym typeface="Comic Sans MS"/>
              </a:rPr>
              <a:t>II PRANEŠIMO DALIS</a:t>
            </a:r>
            <a:endParaRPr sz="3600">
              <a:latin typeface="Comic Sans MS"/>
              <a:ea typeface="Comic Sans MS"/>
              <a:cs typeface="Comic Sans MS"/>
              <a:sym typeface="Comic Sans MS"/>
            </a:endParaRPr>
          </a:p>
        </p:txBody>
      </p:sp>
      <p:sp>
        <p:nvSpPr>
          <p:cNvPr id="299" name="Google Shape;299;p2"/>
          <p:cNvSpPr txBox="1"/>
          <p:nvPr>
            <p:ph idx="1" type="body"/>
          </p:nvPr>
        </p:nvSpPr>
        <p:spPr>
          <a:xfrm>
            <a:off x="1024128" y="2532888"/>
            <a:ext cx="5788151" cy="1892808"/>
          </a:xfrm>
          <a:prstGeom prst="rect">
            <a:avLst/>
          </a:prstGeom>
          <a:noFill/>
          <a:ln>
            <a:noFill/>
          </a:ln>
        </p:spPr>
        <p:txBody>
          <a:bodyPr anchorCtr="0" anchor="t" bIns="45700" lIns="91425" spcFirstLastPara="1" rIns="91425" wrap="square" tIns="45700">
            <a:normAutofit/>
          </a:bodyPr>
          <a:lstStyle/>
          <a:p>
            <a:pPr indent="0" lvl="0" marL="0" rtl="0" algn="l">
              <a:lnSpc>
                <a:spcPct val="120000"/>
              </a:lnSpc>
              <a:spcBef>
                <a:spcPts val="0"/>
              </a:spcBef>
              <a:spcAft>
                <a:spcPts val="0"/>
              </a:spcAft>
              <a:buClr>
                <a:schemeClr val="lt1"/>
              </a:buClr>
              <a:buSzPts val="4000"/>
              <a:buNone/>
            </a:pPr>
            <a:r>
              <a:rPr lang="en-GB" sz="4000">
                <a:latin typeface="Comic Sans MS"/>
                <a:ea typeface="Comic Sans MS"/>
                <a:cs typeface="Comic Sans MS"/>
                <a:sym typeface="Comic Sans MS"/>
              </a:rPr>
              <a:t>Mutizmo atvejo pristatymas</a:t>
            </a:r>
            <a:endParaRPr sz="4000"/>
          </a:p>
        </p:txBody>
      </p:sp>
      <p:sp>
        <p:nvSpPr>
          <p:cNvPr id="300" name="Google Shape;300;p2"/>
          <p:cNvSpPr txBox="1"/>
          <p:nvPr>
            <p:ph idx="10" type="dt"/>
          </p:nvPr>
        </p:nvSpPr>
        <p:spPr>
          <a:xfrm>
            <a:off x="1333500" y="6356350"/>
            <a:ext cx="985157"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01" name="Google Shape;301;p2"/>
          <p:cNvSpPr txBox="1"/>
          <p:nvPr>
            <p:ph idx="11" type="ftr"/>
          </p:nvPr>
        </p:nvSpPr>
        <p:spPr>
          <a:xfrm>
            <a:off x="2669886" y="6356349"/>
            <a:ext cx="2482842"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302" name="Google Shape;302;p2"/>
          <p:cNvSpPr txBox="1"/>
          <p:nvPr>
            <p:ph idx="12" type="sldNum"/>
          </p:nvPr>
        </p:nvSpPr>
        <p:spPr>
          <a:xfrm>
            <a:off x="5536305" y="6356350"/>
            <a:ext cx="987552"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0000"/>
              </a:buClr>
              <a:buSzPts val="2800"/>
              <a:buFont typeface="Comic Sans MS"/>
              <a:buNone/>
            </a:pPr>
            <a:r>
              <a:rPr b="1" lang="en-GB">
                <a:solidFill>
                  <a:srgbClr val="000000"/>
                </a:solidFill>
                <a:latin typeface="Comic Sans MS"/>
                <a:ea typeface="Comic Sans MS"/>
                <a:cs typeface="Comic Sans MS"/>
                <a:sym typeface="Comic Sans MS"/>
              </a:rPr>
              <a:t>KAS YRA ELEKTYVUSIS MUTIZMAS?</a:t>
            </a:r>
            <a:br>
              <a:rPr lang="en-GB" sz="2400">
                <a:latin typeface="Comic Sans MS"/>
                <a:ea typeface="Comic Sans MS"/>
                <a:cs typeface="Comic Sans MS"/>
                <a:sym typeface="Comic Sans MS"/>
              </a:rPr>
            </a:br>
            <a:endParaRPr>
              <a:latin typeface="Comic Sans MS"/>
              <a:ea typeface="Comic Sans MS"/>
              <a:cs typeface="Comic Sans MS"/>
              <a:sym typeface="Comic Sans MS"/>
            </a:endParaRPr>
          </a:p>
        </p:txBody>
      </p:sp>
      <p:sp>
        <p:nvSpPr>
          <p:cNvPr id="308" name="Google Shape;308;p3"/>
          <p:cNvSpPr/>
          <p:nvPr>
            <p:ph idx="2" type="dgm"/>
          </p:nvPr>
        </p:nvSpPr>
        <p:spPr>
          <a:xfrm>
            <a:off x="838200" y="1435608"/>
            <a:ext cx="10515600" cy="4398814"/>
          </a:xfrm>
          <a:prstGeom prst="rect">
            <a:avLst/>
          </a:prstGeom>
          <a:noFill/>
          <a:ln>
            <a:noFill/>
          </a:ln>
        </p:spPr>
        <p:txBody>
          <a:bodyPr anchorCtr="0" anchor="t" bIns="45700" lIns="91425" spcFirstLastPara="1" rIns="91425" wrap="square" tIns="45700">
            <a:normAutofit/>
          </a:bodyPr>
          <a:lstStyle/>
          <a:p>
            <a:pPr indent="-50800" lvl="0" marL="22860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309" name="Google Shape;309;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10" name="Google Shape;310;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311" name="Google Shape;311;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
        <p:nvSpPr>
          <p:cNvPr id="312" name="Google Shape;312;p3"/>
          <p:cNvSpPr txBox="1"/>
          <p:nvPr/>
        </p:nvSpPr>
        <p:spPr>
          <a:xfrm>
            <a:off x="838200" y="2212616"/>
            <a:ext cx="10515600" cy="3349635"/>
          </a:xfrm>
          <a:prstGeom prst="rect">
            <a:avLst/>
          </a:prstGeom>
          <a:noFill/>
          <a:ln>
            <a:noFill/>
          </a:ln>
        </p:spPr>
        <p:txBody>
          <a:bodyPr anchorCtr="0" anchor="t" bIns="45700" lIns="91425" spcFirstLastPara="1" rIns="91425" wrap="square" tIns="45700">
            <a:spAutoFit/>
          </a:bodyPr>
          <a:lstStyle/>
          <a:p>
            <a:pPr indent="-285750" lvl="0" marL="285750" marR="0" rtl="0" algn="l">
              <a:lnSpc>
                <a:spcPct val="118333"/>
              </a:lnSpc>
              <a:spcBef>
                <a:spcPts val="0"/>
              </a:spcBef>
              <a:spcAft>
                <a:spcPts val="0"/>
              </a:spcAft>
              <a:buClr>
                <a:srgbClr val="000000"/>
              </a:buClr>
              <a:buSzPts val="1800"/>
              <a:buFont typeface="Noto Sans Symbols"/>
              <a:buChar char="❖"/>
            </a:pPr>
            <a:r>
              <a:rPr b="0" i="0" lang="en-GB" sz="1800" u="none" cap="none" strike="noStrike">
                <a:solidFill>
                  <a:srgbClr val="000000"/>
                </a:solidFill>
                <a:latin typeface="Comic Sans MS"/>
                <a:ea typeface="Comic Sans MS"/>
                <a:cs typeface="Comic Sans MS"/>
                <a:sym typeface="Comic Sans MS"/>
              </a:rPr>
              <a:t>Elektyvusis mutizmas – vaiko socialinio bendravimo sutrikimas, pasireiškiantis tuo, kad vaikas nuolat nekalba tam tikrose socialinėse situacijose, kuriose bendravimo paprastai tikimasi:                                                     	- darželyje,                                                                                                                                            	- mokykloje,                                                                                                                                               	- parduotuvėje,                                                                                                                                                       	- su mažiau, bet pažįstamais asmenimis.                                                                                                 Kitose situacijose vaikas kalba ir bendrauja sklandžiai.   </a:t>
            </a:r>
            <a:endParaRPr/>
          </a:p>
          <a:p>
            <a:pPr indent="-285750" lvl="0" marL="285750" marR="0" rtl="0" algn="l">
              <a:lnSpc>
                <a:spcPct val="118333"/>
              </a:lnSpc>
              <a:spcBef>
                <a:spcPts val="2300"/>
              </a:spcBef>
              <a:spcAft>
                <a:spcPts val="0"/>
              </a:spcAft>
              <a:buClr>
                <a:srgbClr val="000000"/>
              </a:buClr>
              <a:buSzPts val="1800"/>
              <a:buFont typeface="Noto Sans Symbols"/>
              <a:buChar char="❖"/>
            </a:pPr>
            <a:r>
              <a:rPr b="0" i="0" lang="en-GB" sz="1800" u="none" cap="none" strike="noStrike">
                <a:solidFill>
                  <a:srgbClr val="000000"/>
                </a:solidFill>
                <a:latin typeface="Comic Sans MS"/>
                <a:ea typeface="Comic Sans MS"/>
                <a:cs typeface="Comic Sans MS"/>
                <a:sym typeface="Comic Sans MS"/>
              </a:rPr>
              <a:t>Sutrikimui patvirtinti būtina įvertinti šiuos aspektus:                                                                                               	a) ar normalus arba beveik normalus kalbos supratimo lygis;                                                                            	b) ar socialiniam bendravimui pakankamas kalbos raiškos lygis;                                                            	c) ar vaikas gali kalbėti ir kalba normaliai arba beveik normaliai kai kuriose situacijose.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Font typeface="Comic Sans MS"/>
              <a:buNone/>
            </a:pPr>
            <a:r>
              <a:rPr b="1" lang="en-GB">
                <a:latin typeface="Comic Sans MS"/>
                <a:ea typeface="Comic Sans MS"/>
                <a:cs typeface="Comic Sans MS"/>
                <a:sym typeface="Comic Sans MS"/>
              </a:rPr>
              <a:t>ISTORIJA</a:t>
            </a:r>
            <a:endParaRPr/>
          </a:p>
        </p:txBody>
      </p:sp>
      <p:sp>
        <p:nvSpPr>
          <p:cNvPr id="318" name="Google Shape;318;p4"/>
          <p:cNvSpPr/>
          <p:nvPr>
            <p:ph idx="2" type="dgm"/>
          </p:nvPr>
        </p:nvSpPr>
        <p:spPr>
          <a:xfrm>
            <a:off x="838200" y="2139084"/>
            <a:ext cx="10515600" cy="3695338"/>
          </a:xfrm>
          <a:prstGeom prst="rect">
            <a:avLst/>
          </a:prstGeom>
          <a:noFill/>
          <a:ln>
            <a:noFill/>
          </a:ln>
        </p:spPr>
        <p:txBody>
          <a:bodyPr anchorCtr="0" anchor="t" bIns="45700" lIns="91425" spcFirstLastPara="1" rIns="91425" wrap="square" tIns="45700">
            <a:normAutofit/>
          </a:bodyPr>
          <a:lstStyle/>
          <a:p>
            <a:pPr indent="-50800" lvl="0" marL="22860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319" name="Google Shape;319;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20" name="Google Shape;320;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321" name="Google Shape;321;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
        <p:nvSpPr>
          <p:cNvPr id="322" name="Google Shape;322;p4"/>
          <p:cNvSpPr txBox="1"/>
          <p:nvPr/>
        </p:nvSpPr>
        <p:spPr>
          <a:xfrm>
            <a:off x="914400" y="2295144"/>
            <a:ext cx="10439400" cy="341632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Noto Sans Symbols"/>
              <a:buChar char="❖"/>
            </a:pPr>
            <a:r>
              <a:rPr b="0" i="0" lang="en-GB" sz="1800" u="none" cap="none" strike="noStrike">
                <a:solidFill>
                  <a:schemeClr val="dk1"/>
                </a:solidFill>
                <a:latin typeface="Comic Sans MS"/>
                <a:ea typeface="Comic Sans MS"/>
                <a:cs typeface="Comic Sans MS"/>
                <a:sym typeface="Comic Sans MS"/>
              </a:rPr>
              <a:t>Elektyvusis mutizmas pirmą kartą buvo įvardytas XIX amžiuje, kai vokiečių gydytojas Adolfas Kusmaulis 1877 metais aprašė atvejus, kai žmonės tam tikromis situacijomis tyčia nekalba, ir pavadino šį sutrikimą aphasia voluntaria (valingu nekalbėjimu). </a:t>
            </a:r>
            <a:endParaRPr/>
          </a:p>
          <a:p>
            <a:pPr indent="-171450" lvl="0" marL="285750" marR="0" rtl="0" algn="l">
              <a:spcBef>
                <a:spcPts val="0"/>
              </a:spcBef>
              <a:spcAft>
                <a:spcPts val="0"/>
              </a:spcAft>
              <a:buClr>
                <a:schemeClr val="dk1"/>
              </a:buClr>
              <a:buSzPts val="1800"/>
              <a:buFont typeface="Noto Sans Symbols"/>
              <a:buNone/>
            </a:pPr>
            <a:r>
              <a:t/>
            </a:r>
            <a:endParaRPr b="0" i="0" sz="1800" u="none" cap="none" strike="noStrike">
              <a:solidFill>
                <a:schemeClr val="dk1"/>
              </a:solidFill>
              <a:latin typeface="Comic Sans MS"/>
              <a:ea typeface="Comic Sans MS"/>
              <a:cs typeface="Comic Sans MS"/>
              <a:sym typeface="Comic Sans MS"/>
            </a:endParaRPr>
          </a:p>
          <a:p>
            <a:pPr indent="-285750" lvl="0" marL="285750" marR="0" rtl="0" algn="l">
              <a:spcBef>
                <a:spcPts val="0"/>
              </a:spcBef>
              <a:spcAft>
                <a:spcPts val="0"/>
              </a:spcAft>
              <a:buClr>
                <a:schemeClr val="dk1"/>
              </a:buClr>
              <a:buSzPts val="1800"/>
              <a:buFont typeface="Noto Sans Symbols"/>
              <a:buChar char="❖"/>
            </a:pPr>
            <a:r>
              <a:rPr b="0" i="0" lang="en-GB" sz="1800" u="none" cap="none" strike="noStrike">
                <a:solidFill>
                  <a:schemeClr val="dk1"/>
                </a:solidFill>
                <a:latin typeface="Comic Sans MS"/>
                <a:ea typeface="Comic Sans MS"/>
                <a:cs typeface="Comic Sans MS"/>
                <a:sym typeface="Comic Sans MS"/>
              </a:rPr>
              <a:t>XX a. 4-ojo dešimtmečio pradžioje 1934 metais šveicarų psichiatras Moricas Trameris pasiūlė terminą elektyvusis mutizmas (lot. electivus – pasirinktas), taip pabrėždamas, kad vaikas nebendrauja su tam tikrais, pasirinktais, asmenimis. </a:t>
            </a:r>
            <a:endParaRPr/>
          </a:p>
          <a:p>
            <a:pPr indent="-171450" lvl="0" marL="285750" marR="0" rtl="0" algn="l">
              <a:spcBef>
                <a:spcPts val="0"/>
              </a:spcBef>
              <a:spcAft>
                <a:spcPts val="0"/>
              </a:spcAft>
              <a:buClr>
                <a:schemeClr val="dk1"/>
              </a:buClr>
              <a:buSzPts val="1800"/>
              <a:buFont typeface="Noto Sans Symbols"/>
              <a:buNone/>
            </a:pPr>
            <a:r>
              <a:t/>
            </a:r>
            <a:endParaRPr b="0" i="0" sz="1800" u="none" cap="none" strike="noStrike">
              <a:solidFill>
                <a:schemeClr val="dk1"/>
              </a:solidFill>
              <a:latin typeface="Comic Sans MS"/>
              <a:ea typeface="Comic Sans MS"/>
              <a:cs typeface="Comic Sans MS"/>
              <a:sym typeface="Comic Sans MS"/>
            </a:endParaRPr>
          </a:p>
          <a:p>
            <a:pPr indent="-285750" lvl="0" marL="285750" marR="0" rtl="0" algn="l">
              <a:spcBef>
                <a:spcPts val="0"/>
              </a:spcBef>
              <a:spcAft>
                <a:spcPts val="0"/>
              </a:spcAft>
              <a:buClr>
                <a:schemeClr val="dk1"/>
              </a:buClr>
              <a:buSzPts val="1800"/>
              <a:buFont typeface="Noto Sans Symbols"/>
              <a:buChar char="❖"/>
            </a:pPr>
            <a:r>
              <a:rPr b="0" i="0" lang="en-GB" sz="1800" u="none" cap="none" strike="noStrike">
                <a:solidFill>
                  <a:schemeClr val="dk1"/>
                </a:solidFill>
                <a:latin typeface="Comic Sans MS"/>
                <a:ea typeface="Comic Sans MS"/>
                <a:cs typeface="Comic Sans MS"/>
                <a:sym typeface="Comic Sans MS"/>
              </a:rPr>
              <a:t>Lietuvoje taikoma TLK-10 klasifikacija šį sutrikimą apibrėžia kaip elektyvųjį mutizmą, priskiriamą elgesio ir emocijų sutrikimų, prasidedančių vaikystėje ir paauglystėje, skyriui, socialinio bendravimo sutrikimų grupei.</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0000"/>
              </a:buClr>
              <a:buSzPts val="2800"/>
              <a:buFont typeface="Comic Sans MS"/>
              <a:buNone/>
            </a:pPr>
            <a:r>
              <a:rPr b="1" lang="en-GB">
                <a:solidFill>
                  <a:srgbClr val="000000"/>
                </a:solidFill>
                <a:latin typeface="Comic Sans MS"/>
                <a:ea typeface="Comic Sans MS"/>
                <a:cs typeface="Comic Sans MS"/>
                <a:sym typeface="Comic Sans MS"/>
              </a:rPr>
              <a:t>SUTRIKIMO EIGA</a:t>
            </a:r>
            <a:br>
              <a:rPr lang="en-GB" sz="2400">
                <a:latin typeface="Arial"/>
                <a:ea typeface="Arial"/>
                <a:cs typeface="Arial"/>
                <a:sym typeface="Arial"/>
              </a:rPr>
            </a:br>
            <a:endParaRPr/>
          </a:p>
        </p:txBody>
      </p:sp>
      <p:sp>
        <p:nvSpPr>
          <p:cNvPr id="328" name="Google Shape;328;p5"/>
          <p:cNvSpPr/>
          <p:nvPr>
            <p:ph idx="2" type="dgm"/>
          </p:nvPr>
        </p:nvSpPr>
        <p:spPr>
          <a:xfrm>
            <a:off x="826008" y="1929786"/>
            <a:ext cx="10515600" cy="4609126"/>
          </a:xfrm>
          <a:prstGeom prst="rect">
            <a:avLst/>
          </a:prstGeom>
          <a:noFill/>
          <a:ln>
            <a:noFill/>
          </a:ln>
        </p:spPr>
        <p:txBody>
          <a:bodyPr anchorCtr="0" anchor="t" bIns="45700" lIns="91425" spcFirstLastPara="1" rIns="91425" wrap="square" tIns="45700">
            <a:normAutofit/>
          </a:bodyPr>
          <a:lstStyle/>
          <a:p>
            <a:pPr indent="-50800" lvl="0" marL="22860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329" name="Google Shape;329;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30" name="Google Shape;330;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331" name="Google Shape;331;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
        <p:nvSpPr>
          <p:cNvPr id="332" name="Google Shape;332;p5"/>
          <p:cNvSpPr txBox="1"/>
          <p:nvPr/>
        </p:nvSpPr>
        <p:spPr>
          <a:xfrm>
            <a:off x="923544" y="1444752"/>
            <a:ext cx="10661998" cy="4555093"/>
          </a:xfrm>
          <a:prstGeom prst="rect">
            <a:avLst/>
          </a:prstGeom>
          <a:noFill/>
          <a:ln>
            <a:noFill/>
          </a:ln>
        </p:spPr>
        <p:txBody>
          <a:bodyPr anchorCtr="0" anchor="t" bIns="45700" lIns="91425" spcFirstLastPara="1" rIns="91425" wrap="square" tIns="45700">
            <a:spAutoFit/>
          </a:bodyPr>
          <a:lstStyle/>
          <a:p>
            <a:pPr indent="-285750" lvl="0" marL="285750" marR="0" rtl="0" algn="l">
              <a:lnSpc>
                <a:spcPct val="118333"/>
              </a:lnSpc>
              <a:spcBef>
                <a:spcPts val="0"/>
              </a:spcBef>
              <a:spcAft>
                <a:spcPts val="0"/>
              </a:spcAft>
              <a:buClr>
                <a:srgbClr val="000000"/>
              </a:buClr>
              <a:buSzPts val="1800"/>
              <a:buFont typeface="Noto Sans Symbols"/>
              <a:buChar char="❖"/>
            </a:pPr>
            <a:r>
              <a:rPr lang="en-GB" sz="1800">
                <a:solidFill>
                  <a:srgbClr val="000000"/>
                </a:solidFill>
                <a:latin typeface="Comic Sans MS"/>
                <a:ea typeface="Comic Sans MS"/>
                <a:cs typeface="Comic Sans MS"/>
                <a:sym typeface="Comic Sans MS"/>
              </a:rPr>
              <a:t>Elektyvusis mutizmas dažniausiai prasideda 3–6 metų amžiuje, o daugiausiai diagnozuojamas 5–8 metų vaikams. </a:t>
            </a:r>
            <a:endParaRPr/>
          </a:p>
          <a:p>
            <a:pPr indent="-285750" lvl="0" marL="285750" marR="0" rtl="0" algn="l">
              <a:lnSpc>
                <a:spcPct val="118333"/>
              </a:lnSpc>
              <a:spcBef>
                <a:spcPts val="2300"/>
              </a:spcBef>
              <a:spcAft>
                <a:spcPts val="0"/>
              </a:spcAft>
              <a:buClr>
                <a:srgbClr val="000000"/>
              </a:buClr>
              <a:buSzPts val="1800"/>
              <a:buFont typeface="Noto Sans Symbols"/>
              <a:buChar char="❖"/>
            </a:pPr>
            <a:r>
              <a:rPr lang="en-GB" sz="1800">
                <a:solidFill>
                  <a:srgbClr val="000000"/>
                </a:solidFill>
                <a:latin typeface="Comic Sans MS"/>
                <a:ea typeface="Comic Sans MS"/>
                <a:cs typeface="Comic Sans MS"/>
                <a:sym typeface="Comic Sans MS"/>
              </a:rPr>
              <a:t>Sutrikimas dažniausiai atpažįstamas ir nustatomas vaikams, jau pradėjusiems lankyti mokyklą. </a:t>
            </a:r>
            <a:endParaRPr/>
          </a:p>
          <a:p>
            <a:pPr indent="-285750" lvl="0" marL="285750" marR="0" rtl="0" algn="l">
              <a:lnSpc>
                <a:spcPct val="118333"/>
              </a:lnSpc>
              <a:spcBef>
                <a:spcPts val="2300"/>
              </a:spcBef>
              <a:spcAft>
                <a:spcPts val="0"/>
              </a:spcAft>
              <a:buClr>
                <a:srgbClr val="000000"/>
              </a:buClr>
              <a:buSzPts val="1800"/>
              <a:buFont typeface="Noto Sans Symbols"/>
              <a:buChar char="❖"/>
            </a:pPr>
            <a:r>
              <a:rPr lang="en-GB" sz="1800">
                <a:solidFill>
                  <a:srgbClr val="000000"/>
                </a:solidFill>
                <a:latin typeface="Comic Sans MS"/>
                <a:ea typeface="Comic Sans MS"/>
                <a:cs typeface="Comic Sans MS"/>
                <a:sym typeface="Comic Sans MS"/>
              </a:rPr>
              <a:t>Mutizmas gali trukti keletą mėnesių arba keletą metų.</a:t>
            </a:r>
            <a:endParaRPr sz="1600">
              <a:solidFill>
                <a:schemeClr val="dk1"/>
              </a:solidFill>
              <a:latin typeface="Comic Sans MS"/>
              <a:ea typeface="Comic Sans MS"/>
              <a:cs typeface="Comic Sans MS"/>
              <a:sym typeface="Comic Sans MS"/>
            </a:endParaRPr>
          </a:p>
          <a:p>
            <a:pPr indent="-285750" lvl="0" marL="285750" marR="0" rtl="0" algn="l">
              <a:lnSpc>
                <a:spcPct val="118333"/>
              </a:lnSpc>
              <a:spcBef>
                <a:spcPts val="2300"/>
              </a:spcBef>
              <a:spcAft>
                <a:spcPts val="0"/>
              </a:spcAft>
              <a:buClr>
                <a:srgbClr val="000000"/>
              </a:buClr>
              <a:buSzPts val="1800"/>
              <a:buFont typeface="Noto Sans Symbols"/>
              <a:buChar char="❖"/>
            </a:pPr>
            <a:r>
              <a:rPr lang="en-GB" sz="1800">
                <a:solidFill>
                  <a:srgbClr val="000000"/>
                </a:solidFill>
                <a:latin typeface="Comic Sans MS"/>
                <a:ea typeface="Comic Sans MS"/>
                <a:cs typeface="Comic Sans MS"/>
                <a:sym typeface="Comic Sans MS"/>
              </a:rPr>
              <a:t>Nustatyta, kad dauguma šį sutrikimą turinčių vaikų jį tiesiog „išauga“ dėl nežinomų priežasčių, tačiau vaikams, vyresniems negu 10 metų, jis itin sunkiai išgydomas. </a:t>
            </a:r>
            <a:endParaRPr sz="1600">
              <a:solidFill>
                <a:schemeClr val="dk1"/>
              </a:solidFill>
              <a:latin typeface="Comic Sans MS"/>
              <a:ea typeface="Comic Sans MS"/>
              <a:cs typeface="Comic Sans MS"/>
              <a:sym typeface="Comic Sans MS"/>
            </a:endParaRPr>
          </a:p>
          <a:p>
            <a:pPr indent="-285750" lvl="0" marL="285750" marR="0" rtl="0" algn="l">
              <a:lnSpc>
                <a:spcPct val="118333"/>
              </a:lnSpc>
              <a:spcBef>
                <a:spcPts val="2300"/>
              </a:spcBef>
              <a:spcAft>
                <a:spcPts val="0"/>
              </a:spcAft>
              <a:buClr>
                <a:srgbClr val="000000"/>
              </a:buClr>
              <a:buSzPts val="1800"/>
              <a:buFont typeface="Noto Sans Symbols"/>
              <a:buChar char="❖"/>
            </a:pPr>
            <a:r>
              <a:rPr lang="en-GB" sz="1800">
                <a:solidFill>
                  <a:srgbClr val="000000"/>
                </a:solidFill>
                <a:latin typeface="Comic Sans MS"/>
                <a:ea typeface="Comic Sans MS"/>
                <a:cs typeface="Comic Sans MS"/>
                <a:sym typeface="Comic Sans MS"/>
              </a:rPr>
              <a:t>Bendraujama neverbaline kalba.</a:t>
            </a:r>
            <a:endParaRPr sz="1600">
              <a:solidFill>
                <a:schemeClr val="dk1"/>
              </a:solidFill>
              <a:latin typeface="Comic Sans MS"/>
              <a:ea typeface="Comic Sans MS"/>
              <a:cs typeface="Comic Sans MS"/>
              <a:sym typeface="Comic Sans MS"/>
            </a:endParaRPr>
          </a:p>
          <a:p>
            <a:pPr indent="-285750" lvl="0" marL="285750" marR="0" rtl="0" algn="l">
              <a:lnSpc>
                <a:spcPct val="118333"/>
              </a:lnSpc>
              <a:spcBef>
                <a:spcPts val="2300"/>
              </a:spcBef>
              <a:spcAft>
                <a:spcPts val="0"/>
              </a:spcAft>
              <a:buClr>
                <a:srgbClr val="000000"/>
              </a:buClr>
              <a:buSzPts val="1800"/>
              <a:buFont typeface="Noto Sans Symbols"/>
              <a:buChar char="❖"/>
            </a:pPr>
            <a:r>
              <a:rPr lang="en-GB" sz="1800">
                <a:solidFill>
                  <a:srgbClr val="000000"/>
                </a:solidFill>
                <a:latin typeface="Comic Sans MS"/>
                <a:ea typeface="Comic Sans MS"/>
                <a:cs typeface="Comic Sans MS"/>
                <a:sym typeface="Comic Sans MS"/>
              </a:rPr>
              <a:t>Ugdymo įstaigoje selektyvųjį mutizmą turintys vaikai po kurio laiko pradeda pamažu kalbėti su bendraamžiais, o dar po kelių mėnesių – ir su suaugusiaisiais. </a:t>
            </a:r>
            <a:endParaRPr/>
          </a:p>
          <a:p>
            <a:pPr indent="-285750" lvl="0" marL="285750" marR="0" rtl="0" algn="l">
              <a:lnSpc>
                <a:spcPct val="118333"/>
              </a:lnSpc>
              <a:spcBef>
                <a:spcPts val="2300"/>
              </a:spcBef>
              <a:spcAft>
                <a:spcPts val="0"/>
              </a:spcAft>
              <a:buClr>
                <a:srgbClr val="000000"/>
              </a:buClr>
              <a:buSzPts val="1800"/>
              <a:buFont typeface="Noto Sans Symbols"/>
              <a:buChar char="❖"/>
            </a:pPr>
            <a:r>
              <a:rPr lang="en-GB" sz="1800">
                <a:solidFill>
                  <a:srgbClr val="000000"/>
                </a:solidFill>
                <a:latin typeface="Comic Sans MS"/>
                <a:ea typeface="Comic Sans MS"/>
                <a:cs typeface="Comic Sans MS"/>
                <a:sym typeface="Comic Sans MS"/>
              </a:rPr>
              <a:t>Vaikai bendrauja raštu, atlieka užduotis, mokosi.</a:t>
            </a:r>
            <a:endParaRPr sz="1600">
              <a:solidFill>
                <a:schemeClr val="dk1"/>
              </a:solidFill>
              <a:latin typeface="Comic Sans MS"/>
              <a:ea typeface="Comic Sans MS"/>
              <a:cs typeface="Comic Sans MS"/>
              <a:sym typeface="Comic Sans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Font typeface="Comic Sans MS"/>
              <a:buNone/>
            </a:pPr>
            <a:r>
              <a:rPr b="1" lang="en-GB" sz="2400">
                <a:latin typeface="Comic Sans MS"/>
                <a:ea typeface="Comic Sans MS"/>
                <a:cs typeface="Comic Sans MS"/>
                <a:sym typeface="Comic Sans MS"/>
              </a:rPr>
              <a:t>MUTIZMO ATVEJIS VILNIAUS LIETUVIŲ NAMUOSE</a:t>
            </a:r>
            <a:endParaRPr b="1" sz="2400">
              <a:latin typeface="Comic Sans MS"/>
              <a:ea typeface="Comic Sans MS"/>
              <a:cs typeface="Comic Sans MS"/>
              <a:sym typeface="Comic Sans MS"/>
            </a:endParaRPr>
          </a:p>
        </p:txBody>
      </p:sp>
      <p:sp>
        <p:nvSpPr>
          <p:cNvPr id="338" name="Google Shape;338;p6"/>
          <p:cNvSpPr/>
          <p:nvPr>
            <p:ph idx="2" type="dgm"/>
          </p:nvPr>
        </p:nvSpPr>
        <p:spPr>
          <a:xfrm>
            <a:off x="838200" y="1329179"/>
            <a:ext cx="10605940" cy="5027171"/>
          </a:xfrm>
          <a:prstGeom prst="rect">
            <a:avLst/>
          </a:prstGeom>
          <a:noFill/>
          <a:ln>
            <a:noFill/>
          </a:ln>
        </p:spPr>
        <p:txBody>
          <a:bodyPr anchorCtr="0" anchor="t" bIns="45700" lIns="91425" spcFirstLastPara="1" rIns="91425" wrap="square" tIns="45700">
            <a:normAutofit/>
          </a:bodyPr>
          <a:lstStyle/>
          <a:p>
            <a:pPr indent="-50800" lvl="0" marL="22860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339" name="Google Shape;3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341" name="Google Shape;3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
        <p:nvSpPr>
          <p:cNvPr id="342" name="Google Shape;342;p6"/>
          <p:cNvSpPr txBox="1"/>
          <p:nvPr/>
        </p:nvSpPr>
        <p:spPr>
          <a:xfrm>
            <a:off x="798325" y="1239479"/>
            <a:ext cx="10344900" cy="5725800"/>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L</a:t>
            </a:r>
            <a:r>
              <a:rPr lang="en-GB" sz="1800">
                <a:solidFill>
                  <a:schemeClr val="dk1"/>
                </a:solidFill>
                <a:latin typeface="Comic Sans MS"/>
                <a:ea typeface="Comic Sans MS"/>
                <a:cs typeface="Comic Sans MS"/>
                <a:sym typeface="Comic Sans MS"/>
              </a:rPr>
              <a:t>ietuvių namai</a:t>
            </a:r>
            <a:r>
              <a:rPr lang="en-GB" sz="1800">
                <a:solidFill>
                  <a:schemeClr val="dk1"/>
                </a:solidFill>
                <a:latin typeface="Comic Sans MS"/>
                <a:ea typeface="Comic Sans MS"/>
                <a:cs typeface="Comic Sans MS"/>
                <a:sym typeface="Comic Sans MS"/>
              </a:rPr>
              <a:t> priima lietuvių kilmės tremtinių, politinių kalinių palikuonių, </a:t>
            </a:r>
            <a:r>
              <a:rPr lang="en-GB" sz="1800">
                <a:solidFill>
                  <a:schemeClr val="dk1"/>
                </a:solidFill>
                <a:latin typeface="Comic Sans MS"/>
                <a:ea typeface="Comic Sans MS"/>
                <a:cs typeface="Comic Sans MS"/>
                <a:sym typeface="Comic Sans MS"/>
              </a:rPr>
              <a:t>lietuvių</a:t>
            </a:r>
            <a:r>
              <a:rPr lang="en-GB" sz="1800">
                <a:solidFill>
                  <a:schemeClr val="dk1"/>
                </a:solidFill>
                <a:latin typeface="Comic Sans MS"/>
                <a:ea typeface="Comic Sans MS"/>
                <a:cs typeface="Comic Sans MS"/>
                <a:sym typeface="Comic Sans MS"/>
              </a:rPr>
              <a:t> kilmės užsieniečių ir </a:t>
            </a:r>
            <a:r>
              <a:rPr lang="en-GB" sz="1800">
                <a:solidFill>
                  <a:schemeClr val="dk1"/>
                </a:solidFill>
                <a:latin typeface="Comic Sans MS"/>
                <a:ea typeface="Comic Sans MS"/>
                <a:cs typeface="Comic Sans MS"/>
                <a:sym typeface="Comic Sans MS"/>
              </a:rPr>
              <a:t>išeivių</a:t>
            </a:r>
            <a:r>
              <a:rPr lang="en-GB" sz="1800">
                <a:solidFill>
                  <a:schemeClr val="dk1"/>
                </a:solidFill>
                <a:latin typeface="Comic Sans MS"/>
                <a:ea typeface="Comic Sans MS"/>
                <a:cs typeface="Comic Sans MS"/>
                <a:sym typeface="Comic Sans MS"/>
              </a:rPr>
              <a:t> bei užsieniečių vaikus, turinčius teisę nuolat ar laikinai gyventi Lietuvos Respublikoje.</a:t>
            </a:r>
            <a:endParaRPr sz="1800">
              <a:solidFill>
                <a:schemeClr val="dk1"/>
              </a:solidFill>
              <a:latin typeface="Comic Sans MS"/>
              <a:ea typeface="Comic Sans MS"/>
              <a:cs typeface="Comic Sans MS"/>
              <a:sym typeface="Comic Sans MS"/>
            </a:endParaRPr>
          </a:p>
          <a:p>
            <a:pPr indent="0" lvl="0" marL="457200" marR="0" rtl="0" algn="l">
              <a:spcBef>
                <a:spcPts val="0"/>
              </a:spcBef>
              <a:spcAft>
                <a:spcPts val="0"/>
              </a:spcAft>
              <a:buNone/>
            </a:pPr>
            <a:r>
              <a:rPr lang="en-GB" sz="2400">
                <a:solidFill>
                  <a:schemeClr val="dk1"/>
                </a:solidFill>
              </a:rPr>
              <a:t> </a:t>
            </a:r>
            <a:endParaRPr sz="1800">
              <a:solidFill>
                <a:schemeClr val="dk1"/>
              </a:solidFill>
              <a:latin typeface="Comic Sans MS"/>
              <a:ea typeface="Comic Sans MS"/>
              <a:cs typeface="Comic Sans MS"/>
              <a:sym typeface="Comic Sans MS"/>
            </a:endParaRPr>
          </a:p>
          <a:p>
            <a:pPr indent="-285750" lvl="0" marL="285750" marR="0" rtl="0" algn="l">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Atvykę ir nemokantys lietuvių kalbos vaikai dažnai yra tylesni, nes nepakankamai gerai moka daugumos kalbą. Žinome, kad kalbos išmokimui reikia laiko, įvairių kognityvinių bei socialinių mokymosi strategijų. </a:t>
            </a:r>
            <a:endParaRPr/>
          </a:p>
          <a:p>
            <a:pPr indent="-171450" lvl="0" marL="285750" marR="0" rtl="0" algn="l">
              <a:spcBef>
                <a:spcPts val="0"/>
              </a:spcBef>
              <a:spcAft>
                <a:spcPts val="0"/>
              </a:spcAft>
              <a:buClr>
                <a:schemeClr val="dk1"/>
              </a:buClr>
              <a:buSzPts val="1800"/>
              <a:buFont typeface="Noto Sans Symbols"/>
              <a:buNone/>
            </a:pPr>
            <a:r>
              <a:t/>
            </a:r>
            <a:endParaRPr sz="1800">
              <a:solidFill>
                <a:schemeClr val="dk1"/>
              </a:solidFill>
              <a:latin typeface="Comic Sans MS"/>
              <a:ea typeface="Comic Sans MS"/>
              <a:cs typeface="Comic Sans MS"/>
              <a:sym typeface="Comic Sans MS"/>
            </a:endParaRPr>
          </a:p>
          <a:p>
            <a:pPr indent="-285750" lvl="0" marL="285750" marR="0" rtl="0" algn="l">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Nemokantis kalbos vaikas turi pereiti nuo vadinamojo tylaus laikotarpio, kuomet jis tik klauso ir mintyse repetuoja naująją kalbą, iki verbalaus bendravimo, kai pradedama kalbėti naująja kalba.  </a:t>
            </a:r>
            <a:endParaRPr/>
          </a:p>
          <a:p>
            <a:pPr indent="-171450" lvl="0" marL="285750" marR="0" rtl="0" algn="l">
              <a:spcBef>
                <a:spcPts val="0"/>
              </a:spcBef>
              <a:spcAft>
                <a:spcPts val="0"/>
              </a:spcAft>
              <a:buClr>
                <a:schemeClr val="dk1"/>
              </a:buClr>
              <a:buSzPts val="1800"/>
              <a:buFont typeface="Noto Sans Symbols"/>
              <a:buNone/>
            </a:pPr>
            <a:r>
              <a:t/>
            </a:r>
            <a:endParaRPr sz="1800">
              <a:solidFill>
                <a:schemeClr val="dk1"/>
              </a:solidFill>
              <a:latin typeface="Comic Sans MS"/>
              <a:ea typeface="Comic Sans MS"/>
              <a:cs typeface="Comic Sans MS"/>
              <a:sym typeface="Comic Sans MS"/>
            </a:endParaRPr>
          </a:p>
          <a:p>
            <a:pPr indent="-285750" lvl="0" marL="285750" marR="0" rtl="0" algn="l">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Vieni vaikai šiame periode pasilieka ilgėliau, kiti – trumpėliau. </a:t>
            </a:r>
            <a:endParaRPr/>
          </a:p>
          <a:p>
            <a:pPr indent="-171450" lvl="0" marL="285750" marR="0" rtl="0" algn="l">
              <a:spcBef>
                <a:spcPts val="0"/>
              </a:spcBef>
              <a:spcAft>
                <a:spcPts val="0"/>
              </a:spcAft>
              <a:buClr>
                <a:schemeClr val="dk1"/>
              </a:buClr>
              <a:buSzPts val="1800"/>
              <a:buFont typeface="Noto Sans Symbols"/>
              <a:buNone/>
            </a:pPr>
            <a:r>
              <a:t/>
            </a:r>
            <a:endParaRPr sz="1800">
              <a:solidFill>
                <a:schemeClr val="dk1"/>
              </a:solidFill>
              <a:latin typeface="Comic Sans MS"/>
              <a:ea typeface="Comic Sans MS"/>
              <a:cs typeface="Comic Sans MS"/>
              <a:sym typeface="Comic Sans MS"/>
            </a:endParaRPr>
          </a:p>
          <a:p>
            <a:pPr indent="-285750" lvl="0" marL="285750" marR="0" rtl="0" algn="l">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Tylus ir pasyvus mokymosi periodas nieko bendra su mutizmu neturi – šiuos skirtumus aiškiai gali atskirti kiekvienas pedagogas. </a:t>
            </a:r>
            <a:endParaRPr/>
          </a:p>
          <a:p>
            <a:pPr indent="-171450" lvl="0" marL="285750" marR="0" rtl="0" algn="l">
              <a:spcBef>
                <a:spcPts val="0"/>
              </a:spcBef>
              <a:spcAft>
                <a:spcPts val="0"/>
              </a:spcAft>
              <a:buClr>
                <a:schemeClr val="dk1"/>
              </a:buClr>
              <a:buSzPts val="1800"/>
              <a:buFont typeface="Noto Sans Symbols"/>
              <a:buNone/>
            </a:pPr>
            <a:r>
              <a:t/>
            </a:r>
            <a:endParaRPr sz="1800">
              <a:solidFill>
                <a:schemeClr val="dk1"/>
              </a:solidFill>
              <a:latin typeface="Comic Sans MS"/>
              <a:ea typeface="Comic Sans MS"/>
              <a:cs typeface="Comic Sans MS"/>
              <a:sym typeface="Comic Sans MS"/>
            </a:endParaRPr>
          </a:p>
          <a:p>
            <a:pPr indent="-285750" lvl="0" marL="285750" marR="0" rtl="0" algn="l">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Sunerimti ir kreiptis į specialistus reiktų tuomet, jei tėvai arba mokytojai pastebi, kad nuolatiniu tapusį vaiko tylėjimą lydi įvairūs nerimo arba patirto streso simptomai, tokie kaip nervingumas, įvairios baimės, atsiribojimas ar perdėtas jautrumas.</a:t>
            </a:r>
            <a:endParaRPr sz="1800">
              <a:solidFill>
                <a:schemeClr val="dk1"/>
              </a:solidFill>
              <a:latin typeface="Comic Sans MS"/>
              <a:ea typeface="Comic Sans MS"/>
              <a:cs typeface="Comic Sans MS"/>
              <a:sym typeface="Comic Sans M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Font typeface="Comic Sans MS"/>
              <a:buNone/>
            </a:pPr>
            <a:r>
              <a:rPr b="1" lang="en-GB" sz="2400">
                <a:latin typeface="Comic Sans MS"/>
                <a:ea typeface="Comic Sans MS"/>
                <a:cs typeface="Comic Sans MS"/>
                <a:sym typeface="Comic Sans MS"/>
              </a:rPr>
              <a:t>MUTIZMO ATVEJIS VILNIAUS LIETUVIŲ NAMUOSE</a:t>
            </a:r>
            <a:endParaRPr b="1" sz="2400">
              <a:latin typeface="Comic Sans MS"/>
              <a:ea typeface="Comic Sans MS"/>
              <a:cs typeface="Comic Sans MS"/>
              <a:sym typeface="Comic Sans MS"/>
            </a:endParaRPr>
          </a:p>
        </p:txBody>
      </p:sp>
      <p:sp>
        <p:nvSpPr>
          <p:cNvPr id="348" name="Google Shape;348;p7"/>
          <p:cNvSpPr/>
          <p:nvPr>
            <p:ph idx="2" type="dgm"/>
          </p:nvPr>
        </p:nvSpPr>
        <p:spPr>
          <a:xfrm>
            <a:off x="838200" y="2139084"/>
            <a:ext cx="10515600" cy="3695338"/>
          </a:xfrm>
          <a:prstGeom prst="rect">
            <a:avLst/>
          </a:prstGeom>
          <a:noFill/>
          <a:ln>
            <a:noFill/>
          </a:ln>
        </p:spPr>
        <p:txBody>
          <a:bodyPr anchorCtr="0" anchor="t" bIns="45700" lIns="91425" spcFirstLastPara="1" rIns="91425" wrap="square" tIns="45700">
            <a:normAutofit/>
          </a:bodyPr>
          <a:lstStyle/>
          <a:p>
            <a:pPr indent="-50800" lvl="0" marL="22860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349" name="Google Shape;349;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50" name="Google Shape;350;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351" name="Google Shape;351;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
        <p:nvSpPr>
          <p:cNvPr id="352" name="Google Shape;352;p7"/>
          <p:cNvSpPr txBox="1"/>
          <p:nvPr/>
        </p:nvSpPr>
        <p:spPr>
          <a:xfrm>
            <a:off x="838200" y="1986705"/>
            <a:ext cx="10445400" cy="49779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18333"/>
              </a:lnSpc>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Pirmiausia visiems reikėjo suprasti, kad tai nėra tyčinis vaiko elgesys, ir nepriimti to asmeniškai.</a:t>
            </a:r>
            <a:endParaRPr sz="1800">
              <a:solidFill>
                <a:schemeClr val="dk1"/>
              </a:solidFill>
              <a:latin typeface="Comic Sans MS"/>
              <a:ea typeface="Comic Sans MS"/>
              <a:cs typeface="Comic Sans MS"/>
              <a:sym typeface="Comic Sans MS"/>
            </a:endParaRPr>
          </a:p>
          <a:p>
            <a:pPr indent="0" lvl="0" marL="0" marR="0" rtl="0" algn="l">
              <a:lnSpc>
                <a:spcPct val="118333"/>
              </a:lnSpc>
              <a:spcBef>
                <a:spcPts val="800"/>
              </a:spcBef>
              <a:spcAft>
                <a:spcPts val="0"/>
              </a:spcAft>
              <a:buNone/>
            </a:pPr>
            <a:r>
              <a:rPr lang="en-GB" sz="1800">
                <a:solidFill>
                  <a:schemeClr val="dk1"/>
                </a:solidFill>
                <a:latin typeface="Comic Sans MS"/>
                <a:ea typeface="Comic Sans MS"/>
                <a:cs typeface="Comic Sans MS"/>
                <a:sym typeface="Comic Sans MS"/>
              </a:rPr>
              <a:t> </a:t>
            </a:r>
            <a:endParaRPr/>
          </a:p>
          <a:p>
            <a:pPr indent="-285750" lvl="0" marL="285750" marR="0" rtl="0" algn="l">
              <a:lnSpc>
                <a:spcPct val="118333"/>
              </a:lnSpc>
              <a:spcBef>
                <a:spcPts val="80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Turėjome negalvoti, kad tokiu būdu vaikas nori kontroliuoti situaciją ar manipuliuoti mumis.</a:t>
            </a:r>
            <a:endParaRPr sz="1800">
              <a:solidFill>
                <a:schemeClr val="dk1"/>
              </a:solidFill>
              <a:latin typeface="Comic Sans MS"/>
              <a:ea typeface="Comic Sans MS"/>
              <a:cs typeface="Comic Sans MS"/>
              <a:sym typeface="Comic Sans MS"/>
            </a:endParaRPr>
          </a:p>
          <a:p>
            <a:pPr indent="0" lvl="0" marL="0" marR="0" rtl="0" algn="l">
              <a:lnSpc>
                <a:spcPct val="118333"/>
              </a:lnSpc>
              <a:spcBef>
                <a:spcPts val="800"/>
              </a:spcBef>
              <a:spcAft>
                <a:spcPts val="0"/>
              </a:spcAft>
              <a:buNone/>
            </a:pPr>
            <a:r>
              <a:t/>
            </a:r>
            <a:endParaRPr>
              <a:solidFill>
                <a:schemeClr val="dk1"/>
              </a:solidFill>
              <a:latin typeface="Comic Sans MS"/>
              <a:ea typeface="Comic Sans MS"/>
              <a:cs typeface="Comic Sans MS"/>
              <a:sym typeface="Comic Sans MS"/>
            </a:endParaRPr>
          </a:p>
          <a:p>
            <a:pPr indent="-285750" lvl="0" marL="285750" marR="0" rtl="0" algn="l">
              <a:lnSpc>
                <a:spcPct val="118333"/>
              </a:lnSpc>
              <a:spcBef>
                <a:spcPts val="80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Išsiaiškinome, kodėl vaikas nekalba - didelis nerimas, o ne dėl to, kad nori pakenkti mokytojui.</a:t>
            </a:r>
            <a:endParaRPr sz="1800">
              <a:solidFill>
                <a:schemeClr val="dk1"/>
              </a:solidFill>
              <a:latin typeface="Comic Sans MS"/>
              <a:ea typeface="Comic Sans MS"/>
              <a:cs typeface="Comic Sans MS"/>
              <a:sym typeface="Comic Sans MS"/>
            </a:endParaRPr>
          </a:p>
          <a:p>
            <a:pPr indent="0" lvl="0" marL="0" marR="0" rtl="0" algn="l">
              <a:lnSpc>
                <a:spcPct val="118333"/>
              </a:lnSpc>
              <a:spcBef>
                <a:spcPts val="800"/>
              </a:spcBef>
              <a:spcAft>
                <a:spcPts val="0"/>
              </a:spcAft>
              <a:buNone/>
            </a:pPr>
            <a:r>
              <a:t/>
            </a:r>
            <a:endParaRPr>
              <a:solidFill>
                <a:schemeClr val="dk1"/>
              </a:solidFill>
              <a:latin typeface="Comic Sans MS"/>
              <a:ea typeface="Comic Sans MS"/>
              <a:cs typeface="Comic Sans MS"/>
              <a:sym typeface="Comic Sans MS"/>
            </a:endParaRPr>
          </a:p>
          <a:p>
            <a:pPr indent="-285750" lvl="0" marL="285750" marR="0" rtl="0" algn="l">
              <a:lnSpc>
                <a:spcPct val="118333"/>
              </a:lnSpc>
              <a:spcBef>
                <a:spcPts val="80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Svarbiausias mokyklos tikslas – nerimo mažinimas, pritaikant aplinką bei parenkant ugdymo būdą, savigarbos, socialinio pasitikėjimo ir bendravimo didinimas. </a:t>
            </a:r>
            <a:endParaRPr sz="1800">
              <a:solidFill>
                <a:schemeClr val="dk1"/>
              </a:solidFill>
              <a:latin typeface="Comic Sans MS"/>
              <a:ea typeface="Comic Sans MS"/>
              <a:cs typeface="Comic Sans MS"/>
              <a:sym typeface="Comic Sans MS"/>
            </a:endParaRPr>
          </a:p>
          <a:p>
            <a:pPr indent="0" lvl="0" marL="0" marR="0" rtl="0" algn="l">
              <a:lnSpc>
                <a:spcPct val="118333"/>
              </a:lnSpc>
              <a:spcBef>
                <a:spcPts val="800"/>
              </a:spcBef>
              <a:spcAft>
                <a:spcPts val="0"/>
              </a:spcAft>
              <a:buNone/>
            </a:pPr>
            <a:r>
              <a:t/>
            </a:r>
            <a:endParaRPr>
              <a:solidFill>
                <a:schemeClr val="dk1"/>
              </a:solidFill>
              <a:latin typeface="Comic Sans MS"/>
              <a:ea typeface="Comic Sans MS"/>
              <a:cs typeface="Comic Sans MS"/>
              <a:sym typeface="Comic Sans MS"/>
            </a:endParaRPr>
          </a:p>
          <a:p>
            <a:pPr indent="-285750" lvl="0" marL="285750" marR="0" rtl="0" algn="l">
              <a:lnSpc>
                <a:spcPct val="118333"/>
              </a:lnSpc>
              <a:spcBef>
                <a:spcPts val="800"/>
              </a:spcBef>
              <a:spcAft>
                <a:spcPts val="0"/>
              </a:spcAft>
              <a:buClr>
                <a:srgbClr val="323A45"/>
              </a:buClr>
              <a:buSzPts val="1800"/>
              <a:buFont typeface="Noto Sans Symbols"/>
              <a:buChar char="❖"/>
            </a:pPr>
            <a:r>
              <a:rPr lang="en-GB" sz="1800">
                <a:solidFill>
                  <a:srgbClr val="323A45"/>
                </a:solidFill>
                <a:latin typeface="Comic Sans MS"/>
                <a:ea typeface="Comic Sans MS"/>
                <a:cs typeface="Comic Sans MS"/>
                <a:sym typeface="Comic Sans MS"/>
              </a:rPr>
              <a:t>Mokiniui parinkta saugi aplinka ir pritaikytas individualus ugdymo būdas – namų mokymas, padedant vaikui palaipsniui įveikti bendravimo baimę. </a:t>
            </a:r>
            <a:endParaRPr sz="1800">
              <a:solidFill>
                <a:schemeClr val="dk1"/>
              </a:solidFill>
              <a:latin typeface="Comic Sans MS"/>
              <a:ea typeface="Comic Sans MS"/>
              <a:cs typeface="Comic Sans MS"/>
              <a:sym typeface="Comic Sans MS"/>
            </a:endParaRPr>
          </a:p>
          <a:p>
            <a:pPr indent="0" lvl="0" marL="0" marR="0" rtl="0" algn="l">
              <a:lnSpc>
                <a:spcPct val="133125"/>
              </a:lnSpc>
              <a:spcBef>
                <a:spcPts val="800"/>
              </a:spcBef>
              <a:spcAft>
                <a:spcPts val="0"/>
              </a:spcAft>
              <a:buClr>
                <a:schemeClr val="dk1"/>
              </a:buClr>
              <a:buSzPts val="1600"/>
              <a:buFont typeface="Arial"/>
              <a:buNone/>
            </a:pPr>
            <a:r>
              <a:t/>
            </a:r>
            <a:endParaRPr sz="1600">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Font typeface="Comic Sans MS"/>
              <a:buNone/>
            </a:pPr>
            <a:r>
              <a:rPr b="1" lang="en-GB" sz="2400">
                <a:latin typeface="Comic Sans MS"/>
                <a:ea typeface="Comic Sans MS"/>
                <a:cs typeface="Comic Sans MS"/>
                <a:sym typeface="Comic Sans MS"/>
              </a:rPr>
              <a:t>MUTIZMO ATVEJIS VILNIAUS LIETUVIŲ NAMUOSE</a:t>
            </a:r>
            <a:endParaRPr b="1" sz="2400"/>
          </a:p>
        </p:txBody>
      </p:sp>
      <p:sp>
        <p:nvSpPr>
          <p:cNvPr id="358" name="Google Shape;358;p8"/>
          <p:cNvSpPr/>
          <p:nvPr>
            <p:ph idx="2" type="dgm"/>
          </p:nvPr>
        </p:nvSpPr>
        <p:spPr>
          <a:xfrm>
            <a:off x="838200" y="2139084"/>
            <a:ext cx="10515600" cy="3695338"/>
          </a:xfrm>
          <a:prstGeom prst="rect">
            <a:avLst/>
          </a:prstGeom>
          <a:noFill/>
          <a:ln>
            <a:noFill/>
          </a:ln>
        </p:spPr>
        <p:txBody>
          <a:bodyPr anchorCtr="0" anchor="t" bIns="45700" lIns="91425" spcFirstLastPara="1" rIns="91425" wrap="square" tIns="45700">
            <a:normAutofit/>
          </a:bodyPr>
          <a:lstStyle/>
          <a:p>
            <a:pPr indent="-50800" lvl="0" marL="22860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Arial"/>
              <a:ea typeface="Arial"/>
              <a:cs typeface="Arial"/>
              <a:sym typeface="Arial"/>
            </a:endParaRPr>
          </a:p>
        </p:txBody>
      </p:sp>
      <p:sp>
        <p:nvSpPr>
          <p:cNvPr id="359" name="Google Shape;359;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a:p>
        </p:txBody>
      </p:sp>
      <p:sp>
        <p:nvSpPr>
          <p:cNvPr id="360" name="Google Shape;360;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sp>
        <p:nvSpPr>
          <p:cNvPr id="361" name="Google Shape;361;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
        <p:nvSpPr>
          <p:cNvPr id="362" name="Google Shape;362;p8"/>
          <p:cNvSpPr txBox="1"/>
          <p:nvPr/>
        </p:nvSpPr>
        <p:spPr>
          <a:xfrm>
            <a:off x="838200" y="2014382"/>
            <a:ext cx="11020720" cy="3358868"/>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Clr>
                <a:schemeClr val="dk1"/>
              </a:buClr>
              <a:buSzPts val="1800"/>
              <a:buFont typeface="Comic Sans MS"/>
              <a:buNone/>
            </a:pPr>
            <a:r>
              <a:rPr b="1" lang="en-GB" sz="1800">
                <a:solidFill>
                  <a:schemeClr val="dk1"/>
                </a:solidFill>
                <a:latin typeface="Comic Sans MS"/>
                <a:ea typeface="Comic Sans MS"/>
                <a:cs typeface="Comic Sans MS"/>
                <a:sym typeface="Comic Sans MS"/>
              </a:rPr>
              <a:t>Pagrindinis tikslas – skatinti kalbinį atsivėrimą be spaudimo kalbėti.</a:t>
            </a:r>
            <a:endParaRPr sz="1800">
              <a:solidFill>
                <a:schemeClr val="dk1"/>
              </a:solidFill>
              <a:latin typeface="Comic Sans MS"/>
              <a:ea typeface="Comic Sans MS"/>
              <a:cs typeface="Comic Sans MS"/>
              <a:sym typeface="Comic Sans MS"/>
            </a:endParaRPr>
          </a:p>
          <a:p>
            <a:pPr indent="-285750" lvl="0" marL="285750" marR="0" rtl="0" algn="l">
              <a:spcBef>
                <a:spcPts val="75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Vaikui nedaromas spaudimas - NEVERČIAME JO KALBĖTI! </a:t>
            </a:r>
            <a:endParaRPr/>
          </a:p>
          <a:p>
            <a:pPr indent="-285750" lvl="0" marL="285750" marR="0" rtl="0" algn="l">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Laukiama, kol berniukas palaipsniui pereis nuo neverbalinės kalbos prie verbalinės. </a:t>
            </a:r>
            <a:endParaRPr sz="1800">
              <a:solidFill>
                <a:schemeClr val="dk1"/>
              </a:solidFill>
              <a:latin typeface="Comic Sans MS"/>
              <a:ea typeface="Comic Sans MS"/>
              <a:cs typeface="Comic Sans MS"/>
              <a:sym typeface="Comic Sans MS"/>
            </a:endParaRPr>
          </a:p>
          <a:p>
            <a:pPr indent="-285750" lvl="0" marL="285750" marR="0" rtl="0" algn="l">
              <a:lnSpc>
                <a:spcPct val="115000"/>
              </a:lnSpc>
              <a:spcBef>
                <a:spcPts val="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Dabar bendraujame neverbaliniais signalais, tikimės pereiti prie šnabždesio, o galiausiai – prie aiškios kalbos. </a:t>
            </a:r>
            <a:endParaRPr/>
          </a:p>
          <a:p>
            <a:pPr indent="-285750" lvl="0" marL="285750" marR="0" rtl="0" algn="l">
              <a:lnSpc>
                <a:spcPct val="118333"/>
              </a:lnSpc>
              <a:spcBef>
                <a:spcPts val="75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Lietuvių namuose su mokiniu dirba komanda, sudaryta iš psichologo, namų mokymo mokytojo, specialiojo pedagogo, logopedo, socialinio pedagogo. </a:t>
            </a:r>
            <a:endParaRPr/>
          </a:p>
          <a:p>
            <a:pPr indent="-285750" lvl="0" marL="285750" marR="0" rtl="0" algn="l">
              <a:lnSpc>
                <a:spcPct val="118333"/>
              </a:lnSpc>
              <a:spcBef>
                <a:spcPts val="80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Dirbant komandoje keliami tikslai nuosekliai sudėtingėja, o užduotys vaikui pateikiamos atsižvelgiant į individualias jo savybes. </a:t>
            </a:r>
            <a:endParaRPr/>
          </a:p>
          <a:p>
            <a:pPr indent="-285750" lvl="0" marL="285750" marR="0" rtl="0" algn="l">
              <a:lnSpc>
                <a:spcPct val="118333"/>
              </a:lnSpc>
              <a:spcBef>
                <a:spcPts val="800"/>
              </a:spcBef>
              <a:spcAft>
                <a:spcPts val="0"/>
              </a:spcAft>
              <a:buClr>
                <a:schemeClr val="dk1"/>
              </a:buClr>
              <a:buSzPts val="1800"/>
              <a:buFont typeface="Noto Sans Symbols"/>
              <a:buChar char="❖"/>
            </a:pPr>
            <a:r>
              <a:rPr lang="en-GB" sz="1800">
                <a:solidFill>
                  <a:schemeClr val="dk1"/>
                </a:solidFill>
                <a:latin typeface="Comic Sans MS"/>
                <a:ea typeface="Comic Sans MS"/>
                <a:cs typeface="Comic Sans MS"/>
                <a:sym typeface="Comic Sans MS"/>
              </a:rPr>
              <a:t>Mokiniui sudarytas bei su tėvais suderintas individualus integruotas ugdymo bei pagalbos planas.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9"/>
          <p:cNvSpPr txBox="1"/>
          <p:nvPr>
            <p:ph type="title"/>
          </p:nvPr>
        </p:nvSpPr>
        <p:spPr>
          <a:xfrm>
            <a:off x="1333500" y="365125"/>
            <a:ext cx="1026795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2400"/>
              <a:buFont typeface="Comic Sans MS"/>
              <a:buNone/>
            </a:pPr>
            <a:r>
              <a:rPr b="1" lang="en-GB" sz="2400">
                <a:latin typeface="Comic Sans MS"/>
                <a:ea typeface="Comic Sans MS"/>
                <a:cs typeface="Comic Sans MS"/>
                <a:sym typeface="Comic Sans MS"/>
              </a:rPr>
              <a:t>MUTIZMO ATVEJIS VILNIAUS LIETUVIŲ NAMUOSE</a:t>
            </a:r>
            <a:endParaRPr b="1" sz="2400">
              <a:latin typeface="Comic Sans MS"/>
              <a:ea typeface="Comic Sans MS"/>
              <a:cs typeface="Comic Sans MS"/>
              <a:sym typeface="Comic Sans MS"/>
            </a:endParaRPr>
          </a:p>
        </p:txBody>
      </p:sp>
      <p:sp>
        <p:nvSpPr>
          <p:cNvPr id="368" name="Google Shape;368;p9"/>
          <p:cNvSpPr txBox="1"/>
          <p:nvPr/>
        </p:nvSpPr>
        <p:spPr>
          <a:xfrm>
            <a:off x="590550" y="1514475"/>
            <a:ext cx="4945755" cy="5095875"/>
          </a:xfrm>
          <a:prstGeom prst="rect">
            <a:avLst/>
          </a:prstGeom>
          <a:noFill/>
          <a:ln>
            <a:noFill/>
          </a:ln>
        </p:spPr>
        <p:txBody>
          <a:bodyPr anchorCtr="0" anchor="t" bIns="45700" lIns="91425" spcFirstLastPara="1" rIns="91425" wrap="square" tIns="45700">
            <a:normAutofit lnSpcReduction="10000"/>
          </a:bodyPr>
          <a:lstStyle/>
          <a:p>
            <a:pPr indent="-285750" lvl="0" marL="285750" marR="0" rtl="0" algn="l">
              <a:lnSpc>
                <a:spcPct val="90000"/>
              </a:lnSpc>
              <a:spcBef>
                <a:spcPts val="0"/>
              </a:spcBef>
              <a:spcAft>
                <a:spcPts val="0"/>
              </a:spcAft>
              <a:buClr>
                <a:schemeClr val="lt1"/>
              </a:buClr>
              <a:buSzPts val="1800"/>
              <a:buFont typeface="Noto Sans Symbols"/>
              <a:buChar char="❖"/>
            </a:pPr>
            <a:r>
              <a:rPr lang="en-GB" sz="1800">
                <a:solidFill>
                  <a:schemeClr val="lt1"/>
                </a:solidFill>
                <a:latin typeface="Comic Sans MS"/>
                <a:ea typeface="Comic Sans MS"/>
                <a:cs typeface="Comic Sans MS"/>
                <a:sym typeface="Comic Sans MS"/>
              </a:rPr>
              <a:t>Vaiko teigiamų savybių (sporto) išryškinimas ir pasitikėjimo stiprinimas. </a:t>
            </a:r>
            <a:endParaRPr/>
          </a:p>
          <a:p>
            <a:pPr indent="-219075" lvl="0" marL="285750" marR="0" rtl="0" algn="l">
              <a:lnSpc>
                <a:spcPct val="90000"/>
              </a:lnSpc>
              <a:spcBef>
                <a:spcPts val="1750"/>
              </a:spcBef>
              <a:spcAft>
                <a:spcPts val="0"/>
              </a:spcAft>
              <a:buClr>
                <a:schemeClr val="dk1"/>
              </a:buClr>
              <a:buSzPts val="1050"/>
              <a:buFont typeface="Noto Sans Symbols"/>
              <a:buNone/>
            </a:pPr>
            <a:r>
              <a:t/>
            </a:r>
            <a:endParaRPr sz="1050">
              <a:solidFill>
                <a:schemeClr val="lt1"/>
              </a:solidFill>
              <a:latin typeface="Comic Sans MS"/>
              <a:ea typeface="Comic Sans MS"/>
              <a:cs typeface="Comic Sans MS"/>
              <a:sym typeface="Comic Sans MS"/>
            </a:endParaRPr>
          </a:p>
          <a:p>
            <a:pPr indent="-285750" lvl="0" marL="285750" marR="0" rtl="0" algn="l">
              <a:lnSpc>
                <a:spcPct val="90000"/>
              </a:lnSpc>
              <a:spcBef>
                <a:spcPts val="1750"/>
              </a:spcBef>
              <a:spcAft>
                <a:spcPts val="0"/>
              </a:spcAft>
              <a:buClr>
                <a:schemeClr val="lt1"/>
              </a:buClr>
              <a:buSzPts val="1800"/>
              <a:buFont typeface="Noto Sans Symbols"/>
              <a:buChar char="❖"/>
            </a:pPr>
            <a:r>
              <a:rPr lang="en-GB" sz="1800">
                <a:solidFill>
                  <a:schemeClr val="lt1"/>
                </a:solidFill>
                <a:latin typeface="Comic Sans MS"/>
                <a:ea typeface="Comic Sans MS"/>
                <a:cs typeface="Comic Sans MS"/>
                <a:sym typeface="Comic Sans MS"/>
              </a:rPr>
              <a:t>Leidimas piešti.</a:t>
            </a:r>
            <a:endParaRPr/>
          </a:p>
          <a:p>
            <a:pPr indent="-219075" lvl="0" marL="285750" marR="0" rtl="0" algn="l">
              <a:lnSpc>
                <a:spcPct val="90000"/>
              </a:lnSpc>
              <a:spcBef>
                <a:spcPts val="1750"/>
              </a:spcBef>
              <a:spcAft>
                <a:spcPts val="0"/>
              </a:spcAft>
              <a:buClr>
                <a:schemeClr val="dk1"/>
              </a:buClr>
              <a:buSzPts val="1050"/>
              <a:buFont typeface="Noto Sans Symbols"/>
              <a:buNone/>
            </a:pPr>
            <a:r>
              <a:t/>
            </a:r>
            <a:endParaRPr sz="1050">
              <a:solidFill>
                <a:schemeClr val="lt1"/>
              </a:solidFill>
              <a:latin typeface="Comic Sans MS"/>
              <a:ea typeface="Comic Sans MS"/>
              <a:cs typeface="Comic Sans MS"/>
              <a:sym typeface="Comic Sans MS"/>
            </a:endParaRPr>
          </a:p>
          <a:p>
            <a:pPr indent="-285750" lvl="0" marL="285750" marR="0" rtl="0" algn="l">
              <a:lnSpc>
                <a:spcPct val="90000"/>
              </a:lnSpc>
              <a:spcBef>
                <a:spcPts val="1750"/>
              </a:spcBef>
              <a:spcAft>
                <a:spcPts val="0"/>
              </a:spcAft>
              <a:buClr>
                <a:schemeClr val="lt1"/>
              </a:buClr>
              <a:buSzPts val="1800"/>
              <a:buFont typeface="Noto Sans Symbols"/>
              <a:buChar char="❖"/>
            </a:pPr>
            <a:r>
              <a:rPr lang="en-GB" sz="1800">
                <a:solidFill>
                  <a:schemeClr val="lt1"/>
                </a:solidFill>
                <a:latin typeface="Comic Sans MS"/>
                <a:ea typeface="Comic Sans MS"/>
                <a:cs typeface="Comic Sans MS"/>
                <a:sym typeface="Comic Sans MS"/>
              </a:rPr>
              <a:t>Žaidimai.</a:t>
            </a:r>
            <a:endParaRPr/>
          </a:p>
          <a:p>
            <a:pPr indent="-219075" lvl="0" marL="285750" marR="0" rtl="0" algn="l">
              <a:lnSpc>
                <a:spcPct val="90000"/>
              </a:lnSpc>
              <a:spcBef>
                <a:spcPts val="1750"/>
              </a:spcBef>
              <a:spcAft>
                <a:spcPts val="0"/>
              </a:spcAft>
              <a:buClr>
                <a:schemeClr val="dk1"/>
              </a:buClr>
              <a:buSzPts val="1050"/>
              <a:buFont typeface="Noto Sans Symbols"/>
              <a:buNone/>
            </a:pPr>
            <a:r>
              <a:t/>
            </a:r>
            <a:endParaRPr sz="1050">
              <a:solidFill>
                <a:schemeClr val="lt1"/>
              </a:solidFill>
              <a:latin typeface="Comic Sans MS"/>
              <a:ea typeface="Comic Sans MS"/>
              <a:cs typeface="Comic Sans MS"/>
              <a:sym typeface="Comic Sans MS"/>
            </a:endParaRPr>
          </a:p>
          <a:p>
            <a:pPr indent="-285750" lvl="0" marL="285750" marR="0" rtl="0" algn="l">
              <a:lnSpc>
                <a:spcPct val="90000"/>
              </a:lnSpc>
              <a:spcBef>
                <a:spcPts val="1750"/>
              </a:spcBef>
              <a:spcAft>
                <a:spcPts val="0"/>
              </a:spcAft>
              <a:buClr>
                <a:schemeClr val="lt1"/>
              </a:buClr>
              <a:buSzPts val="1800"/>
              <a:buFont typeface="Noto Sans Symbols"/>
              <a:buChar char="❖"/>
            </a:pPr>
            <a:r>
              <a:rPr lang="en-GB" sz="1800">
                <a:solidFill>
                  <a:schemeClr val="lt1"/>
                </a:solidFill>
                <a:latin typeface="Comic Sans MS"/>
                <a:ea typeface="Comic Sans MS"/>
                <a:cs typeface="Comic Sans MS"/>
                <a:sym typeface="Comic Sans MS"/>
              </a:rPr>
              <a:t>Medžiagos pateikimas video ar garso įrašais. </a:t>
            </a:r>
            <a:endParaRPr/>
          </a:p>
          <a:p>
            <a:pPr indent="-219075" lvl="0" marL="285750" marR="0" rtl="0" algn="l">
              <a:lnSpc>
                <a:spcPct val="90000"/>
              </a:lnSpc>
              <a:spcBef>
                <a:spcPts val="1750"/>
              </a:spcBef>
              <a:spcAft>
                <a:spcPts val="0"/>
              </a:spcAft>
              <a:buClr>
                <a:schemeClr val="dk1"/>
              </a:buClr>
              <a:buSzPts val="1050"/>
              <a:buFont typeface="Noto Sans Symbols"/>
              <a:buNone/>
            </a:pPr>
            <a:r>
              <a:t/>
            </a:r>
            <a:endParaRPr sz="1050">
              <a:solidFill>
                <a:schemeClr val="lt1"/>
              </a:solidFill>
              <a:latin typeface="Comic Sans MS"/>
              <a:ea typeface="Comic Sans MS"/>
              <a:cs typeface="Comic Sans MS"/>
              <a:sym typeface="Comic Sans MS"/>
            </a:endParaRPr>
          </a:p>
          <a:p>
            <a:pPr indent="-285750" lvl="0" marL="285750" marR="0" rtl="0" algn="l">
              <a:lnSpc>
                <a:spcPct val="90000"/>
              </a:lnSpc>
              <a:spcBef>
                <a:spcPts val="1750"/>
              </a:spcBef>
              <a:spcAft>
                <a:spcPts val="0"/>
              </a:spcAft>
              <a:buClr>
                <a:schemeClr val="lt1"/>
              </a:buClr>
              <a:buSzPts val="1800"/>
              <a:buFont typeface="Noto Sans Symbols"/>
              <a:buChar char="❖"/>
            </a:pPr>
            <a:r>
              <a:rPr lang="en-GB" sz="1800">
                <a:solidFill>
                  <a:schemeClr val="lt1"/>
                </a:solidFill>
                <a:latin typeface="Comic Sans MS"/>
                <a:ea typeface="Comic Sans MS"/>
                <a:cs typeface="Comic Sans MS"/>
                <a:sym typeface="Comic Sans MS"/>
              </a:rPr>
              <a:t>Vaiko savivertės, iniciatyvumo  ir saviraiškos skatinimas įvairiose jam patinkančiose srityse, bendraujant kitais būdais, be žodžių.</a:t>
            </a:r>
            <a:endParaRPr/>
          </a:p>
          <a:p>
            <a:pPr indent="0" lvl="0" marL="0" marR="0" rtl="0" algn="l">
              <a:lnSpc>
                <a:spcPct val="90000"/>
              </a:lnSpc>
              <a:spcBef>
                <a:spcPts val="1800"/>
              </a:spcBef>
              <a:spcAft>
                <a:spcPts val="0"/>
              </a:spcAft>
              <a:buNone/>
            </a:pPr>
            <a:r>
              <a:rPr lang="en-GB" sz="400">
                <a:solidFill>
                  <a:schemeClr val="lt1"/>
                </a:solidFill>
                <a:latin typeface="Arial"/>
                <a:ea typeface="Arial"/>
                <a:cs typeface="Arial"/>
                <a:sym typeface="Arial"/>
              </a:rPr>
              <a:t> </a:t>
            </a:r>
            <a:endParaRPr/>
          </a:p>
        </p:txBody>
      </p:sp>
      <p:sp>
        <p:nvSpPr>
          <p:cNvPr id="369" name="Google Shape;369;p9"/>
          <p:cNvSpPr txBox="1"/>
          <p:nvPr>
            <p:ph idx="10" type="dt"/>
          </p:nvPr>
        </p:nvSpPr>
        <p:spPr>
          <a:xfrm>
            <a:off x="1333500" y="6356350"/>
            <a:ext cx="985157" cy="365125"/>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370" name="Google Shape;370;p9"/>
          <p:cNvSpPr txBox="1"/>
          <p:nvPr>
            <p:ph idx="11" type="ftr"/>
          </p:nvPr>
        </p:nvSpPr>
        <p:spPr>
          <a:xfrm>
            <a:off x="2669886" y="6356349"/>
            <a:ext cx="2482842" cy="3651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None/>
            </a:pPr>
            <a:r>
              <a:t/>
            </a:r>
            <a:endParaRPr>
              <a:latin typeface="Arial"/>
              <a:ea typeface="Arial"/>
              <a:cs typeface="Arial"/>
              <a:sym typeface="Arial"/>
            </a:endParaRPr>
          </a:p>
        </p:txBody>
      </p:sp>
      <p:sp>
        <p:nvSpPr>
          <p:cNvPr id="371" name="Google Shape;371;p9"/>
          <p:cNvSpPr txBox="1"/>
          <p:nvPr>
            <p:ph idx="12" type="sldNum"/>
          </p:nvPr>
        </p:nvSpPr>
        <p:spPr>
          <a:xfrm>
            <a:off x="5536305" y="6356350"/>
            <a:ext cx="987552" cy="365125"/>
          </a:xfrm>
          <a:prstGeom prst="rect">
            <a:avLst/>
          </a:prstGeom>
          <a:noFill/>
          <a:ln>
            <a:noFill/>
          </a:ln>
        </p:spPr>
        <p:txBody>
          <a:bodyPr anchorCtr="0" anchor="ctr" bIns="45700" lIns="91425" spcFirstLastPara="1" rIns="91425" wrap="square" tIns="45700">
            <a:normAutofit/>
          </a:bodyPr>
          <a:lstStyle/>
          <a:p>
            <a:pPr indent="0" lvl="0" marL="0" rtl="0" algn="r">
              <a:spcBef>
                <a:spcPts val="0"/>
              </a:spcBef>
              <a:spcAft>
                <a:spcPts val="0"/>
              </a:spcAft>
              <a:buNone/>
            </a:pPr>
            <a:fld id="{00000000-1234-1234-1234-123412341234}" type="slidenum">
              <a:rPr lang="en-GB"/>
              <a:t>‹#›</a:t>
            </a:fld>
            <a:endParaRPr/>
          </a:p>
        </p:txBody>
      </p:sp>
      <p:pic>
        <p:nvPicPr>
          <p:cNvPr descr="A drawing of a bird&#10;&#10;AI-generated content may be incorrect." id="372" name="Google Shape;372;p9"/>
          <p:cNvPicPr preferRelativeResize="0"/>
          <p:nvPr/>
        </p:nvPicPr>
        <p:blipFill rotWithShape="1">
          <a:blip r:embed="rId3">
            <a:alphaModFix/>
          </a:blip>
          <a:srcRect b="11527" l="7451" r="7100" t="0"/>
          <a:stretch/>
        </p:blipFill>
        <p:spPr>
          <a:xfrm>
            <a:off x="5586625" y="1281450"/>
            <a:ext cx="3290876" cy="48541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noline">
  <a:themeElements>
    <a:clrScheme name="Custom 149">
      <a:dk1>
        <a:srgbClr val="000000"/>
      </a:dk1>
      <a:lt1>
        <a:srgbClr val="FFFFFF"/>
      </a:lt1>
      <a:dk2>
        <a:srgbClr val="44546A"/>
      </a:dk2>
      <a:lt2>
        <a:srgbClr val="E7E6E6"/>
      </a:lt2>
      <a:accent1>
        <a:srgbClr val="E9E6D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2025-10-07T15:03:49Z</dcterms:created>
  <dc:creator>Kompiuteris</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