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3D9418-5A5C-859D-4653-5FDF6805E866}" name="Artūras Bulocnikovas" initials="AB" userId="0cc8e1bf44d0fdf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p:cViewPr varScale="1">
        <p:scale>
          <a:sx n="109" d="100"/>
          <a:sy n="109" d="100"/>
        </p:scale>
        <p:origin x="100" y="2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23593-7DD4-400D-AB31-D31E7F4BEC57}"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C5B0AA80-A99F-457A-BCA2-0D57FEF8C851}" type="pres">
      <dgm:prSet presAssocID="{9B523593-7DD4-400D-AB31-D31E7F4BEC57}" presName="Name0" presStyleCnt="0">
        <dgm:presLayoutVars>
          <dgm:dir/>
          <dgm:resizeHandles/>
        </dgm:presLayoutVars>
      </dgm:prSet>
      <dgm:spPr/>
      <dgm:t>
        <a:bodyPr/>
        <a:lstStyle/>
        <a:p>
          <a:endParaRPr lang="lt-LT"/>
        </a:p>
      </dgm:t>
    </dgm:pt>
  </dgm:ptLst>
  <dgm:cxnLst>
    <dgm:cxn modelId="{DF1F954B-767B-45D9-B652-0C1E2F3DCABF}" type="presOf" srcId="{9B523593-7DD4-400D-AB31-D31E7F4BEC57}" destId="{C5B0AA80-A99F-457A-BCA2-0D57FEF8C851}" srcOrd="0"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FF3AD-13F8-4B87-849A-6C371754F36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63E6A3B-BE10-4FD9-83CE-F31309239D6C}">
      <dgm:prSet phldrT="[Text]"/>
      <dgm:spPr/>
      <dgm:t>
        <a:bodyPr/>
        <a:lstStyle/>
        <a:p>
          <a:r>
            <a:rPr lang="lt-LT" dirty="0"/>
            <a:t>Mokymo(si) sunkumai</a:t>
          </a:r>
          <a:endParaRPr lang="en-US" dirty="0"/>
        </a:p>
      </dgm:t>
    </dgm:pt>
    <dgm:pt modelId="{3B4290FF-CA19-47D8-A904-FCA1286137D8}" type="parTrans" cxnId="{ACC956FF-6CC3-4AE2-9332-9B16B4822CFD}">
      <dgm:prSet/>
      <dgm:spPr/>
      <dgm:t>
        <a:bodyPr/>
        <a:lstStyle/>
        <a:p>
          <a:endParaRPr lang="en-US"/>
        </a:p>
      </dgm:t>
    </dgm:pt>
    <dgm:pt modelId="{C2F60147-8A25-4366-B9B7-A5DD2F82081A}" type="sibTrans" cxnId="{ACC956FF-6CC3-4AE2-9332-9B16B4822CFD}">
      <dgm:prSet/>
      <dgm:spPr/>
      <dgm:t>
        <a:bodyPr/>
        <a:lstStyle/>
        <a:p>
          <a:endParaRPr lang="en-US"/>
        </a:p>
      </dgm:t>
    </dgm:pt>
    <dgm:pt modelId="{6D475111-9A5B-4E15-BAAA-BF2C95049B9A}">
      <dgm:prSet phldrT="[Text]"/>
      <dgm:spPr/>
      <dgm:t>
        <a:bodyPr/>
        <a:lstStyle/>
        <a:p>
          <a:r>
            <a:rPr lang="lt-LT" dirty="0"/>
            <a:t>Trumpas adaptacijos laikotarpis</a:t>
          </a:r>
          <a:endParaRPr lang="en-US" dirty="0"/>
        </a:p>
      </dgm:t>
    </dgm:pt>
    <dgm:pt modelId="{9039D3A8-BF57-46F4-9911-591E57637ED0}" type="parTrans" cxnId="{65BB3264-2FF8-4870-986E-E08AD6DB1BE6}">
      <dgm:prSet/>
      <dgm:spPr/>
      <dgm:t>
        <a:bodyPr/>
        <a:lstStyle/>
        <a:p>
          <a:endParaRPr lang="en-US"/>
        </a:p>
      </dgm:t>
    </dgm:pt>
    <dgm:pt modelId="{D98781C3-9B27-4893-9686-DB9F411CD710}" type="sibTrans" cxnId="{65BB3264-2FF8-4870-986E-E08AD6DB1BE6}">
      <dgm:prSet/>
      <dgm:spPr/>
      <dgm:t>
        <a:bodyPr/>
        <a:lstStyle/>
        <a:p>
          <a:endParaRPr lang="en-US"/>
        </a:p>
      </dgm:t>
    </dgm:pt>
    <dgm:pt modelId="{65B94B07-576E-49CB-9B41-2345B4DADA83}">
      <dgm:prSet phldrT="[Text]"/>
      <dgm:spPr/>
      <dgm:t>
        <a:bodyPr/>
        <a:lstStyle/>
        <a:p>
          <a:r>
            <a:rPr lang="lt-LT" dirty="0"/>
            <a:t>Drausmė</a:t>
          </a:r>
          <a:endParaRPr lang="en-US" dirty="0"/>
        </a:p>
      </dgm:t>
    </dgm:pt>
    <dgm:pt modelId="{7DF12D62-9470-4E7F-BD1C-B4752B9268E0}" type="parTrans" cxnId="{B4779FB2-5F3D-4B3A-9F18-066D9D8240B1}">
      <dgm:prSet/>
      <dgm:spPr/>
      <dgm:t>
        <a:bodyPr/>
        <a:lstStyle/>
        <a:p>
          <a:endParaRPr lang="en-US"/>
        </a:p>
      </dgm:t>
    </dgm:pt>
    <dgm:pt modelId="{12CC6D4F-833D-429E-BF7C-19C61E66B13E}" type="sibTrans" cxnId="{B4779FB2-5F3D-4B3A-9F18-066D9D8240B1}">
      <dgm:prSet/>
      <dgm:spPr/>
      <dgm:t>
        <a:bodyPr/>
        <a:lstStyle/>
        <a:p>
          <a:endParaRPr lang="en-US"/>
        </a:p>
      </dgm:t>
    </dgm:pt>
    <dgm:pt modelId="{CBC36BDA-A04C-4D6F-8208-B543F1B51CB5}">
      <dgm:prSet phldrT="[Text]"/>
      <dgm:spPr/>
      <dgm:t>
        <a:bodyPr/>
        <a:lstStyle/>
        <a:p>
          <a:r>
            <a:rPr lang="lt-LT" dirty="0"/>
            <a:t>Raštingumo etiketas</a:t>
          </a:r>
          <a:endParaRPr lang="en-US" dirty="0"/>
        </a:p>
      </dgm:t>
    </dgm:pt>
    <dgm:pt modelId="{D1DBE98B-2D2D-4606-A0D3-5D8578C3E4B5}" type="parTrans" cxnId="{5548111D-C093-472A-9901-11D4F874D3BC}">
      <dgm:prSet/>
      <dgm:spPr/>
      <dgm:t>
        <a:bodyPr/>
        <a:lstStyle/>
        <a:p>
          <a:endParaRPr lang="en-US"/>
        </a:p>
      </dgm:t>
    </dgm:pt>
    <dgm:pt modelId="{740949A5-35BF-4530-9025-5FCC5950DA91}" type="sibTrans" cxnId="{5548111D-C093-472A-9901-11D4F874D3BC}">
      <dgm:prSet/>
      <dgm:spPr/>
      <dgm:t>
        <a:bodyPr/>
        <a:lstStyle/>
        <a:p>
          <a:endParaRPr lang="en-US"/>
        </a:p>
      </dgm:t>
    </dgm:pt>
    <dgm:pt modelId="{AAE84FF1-CEBB-4537-894A-37C49E4D4171}">
      <dgm:prSet phldrT="[Text]"/>
      <dgm:spPr/>
      <dgm:t>
        <a:bodyPr/>
        <a:lstStyle/>
        <a:p>
          <a:r>
            <a:rPr lang="lt-LT" dirty="0"/>
            <a:t>Įvairių gebėjimų mokiniai</a:t>
          </a:r>
          <a:endParaRPr lang="en-US" dirty="0"/>
        </a:p>
      </dgm:t>
    </dgm:pt>
    <dgm:pt modelId="{B8E48B59-3D5B-4FB8-81A9-4C9A97C73192}" type="parTrans" cxnId="{3A3BE664-FC09-4E5A-BF00-86D5A451736C}">
      <dgm:prSet/>
      <dgm:spPr/>
      <dgm:t>
        <a:bodyPr/>
        <a:lstStyle/>
        <a:p>
          <a:endParaRPr lang="en-US"/>
        </a:p>
      </dgm:t>
    </dgm:pt>
    <dgm:pt modelId="{05D2D9E1-A2BA-4F25-922E-2FEAB0E14560}" type="sibTrans" cxnId="{3A3BE664-FC09-4E5A-BF00-86D5A451736C}">
      <dgm:prSet/>
      <dgm:spPr/>
      <dgm:t>
        <a:bodyPr/>
        <a:lstStyle/>
        <a:p>
          <a:endParaRPr lang="en-US"/>
        </a:p>
      </dgm:t>
    </dgm:pt>
    <dgm:pt modelId="{AC61A7EA-C8FD-42BA-8749-8F27CC4E7434}" type="pres">
      <dgm:prSet presAssocID="{403FF3AD-13F8-4B87-849A-6C371754F363}" presName="Name0" presStyleCnt="0">
        <dgm:presLayoutVars>
          <dgm:chMax val="1"/>
          <dgm:dir/>
          <dgm:animLvl val="ctr"/>
          <dgm:resizeHandles val="exact"/>
        </dgm:presLayoutVars>
      </dgm:prSet>
      <dgm:spPr/>
      <dgm:t>
        <a:bodyPr/>
        <a:lstStyle/>
        <a:p>
          <a:endParaRPr lang="lt-LT"/>
        </a:p>
      </dgm:t>
    </dgm:pt>
    <dgm:pt modelId="{A9EFC13C-C53D-422B-B306-EB1796FA0057}" type="pres">
      <dgm:prSet presAssocID="{D63E6A3B-BE10-4FD9-83CE-F31309239D6C}" presName="centerShape" presStyleLbl="node0" presStyleIdx="0" presStyleCnt="1"/>
      <dgm:spPr/>
      <dgm:t>
        <a:bodyPr/>
        <a:lstStyle/>
        <a:p>
          <a:endParaRPr lang="lt-LT"/>
        </a:p>
      </dgm:t>
    </dgm:pt>
    <dgm:pt modelId="{48AA933F-6008-4708-8181-D2D5E6CB28A6}" type="pres">
      <dgm:prSet presAssocID="{6D475111-9A5B-4E15-BAAA-BF2C95049B9A}" presName="node" presStyleLbl="node1" presStyleIdx="0" presStyleCnt="4">
        <dgm:presLayoutVars>
          <dgm:bulletEnabled val="1"/>
        </dgm:presLayoutVars>
      </dgm:prSet>
      <dgm:spPr/>
      <dgm:t>
        <a:bodyPr/>
        <a:lstStyle/>
        <a:p>
          <a:endParaRPr lang="lt-LT"/>
        </a:p>
      </dgm:t>
    </dgm:pt>
    <dgm:pt modelId="{EB822452-E476-49B1-94D1-97BDBD3E4915}" type="pres">
      <dgm:prSet presAssocID="{6D475111-9A5B-4E15-BAAA-BF2C95049B9A}" presName="dummy" presStyleCnt="0"/>
      <dgm:spPr/>
    </dgm:pt>
    <dgm:pt modelId="{C1436E38-94BE-4304-8A0B-2955B24720B2}" type="pres">
      <dgm:prSet presAssocID="{D98781C3-9B27-4893-9686-DB9F411CD710}" presName="sibTrans" presStyleLbl="sibTrans2D1" presStyleIdx="0" presStyleCnt="4"/>
      <dgm:spPr/>
      <dgm:t>
        <a:bodyPr/>
        <a:lstStyle/>
        <a:p>
          <a:endParaRPr lang="lt-LT"/>
        </a:p>
      </dgm:t>
    </dgm:pt>
    <dgm:pt modelId="{5C3FA4A8-FB77-484A-86A8-4284A90B80AD}" type="pres">
      <dgm:prSet presAssocID="{65B94B07-576E-49CB-9B41-2345B4DADA83}" presName="node" presStyleLbl="node1" presStyleIdx="1" presStyleCnt="4">
        <dgm:presLayoutVars>
          <dgm:bulletEnabled val="1"/>
        </dgm:presLayoutVars>
      </dgm:prSet>
      <dgm:spPr/>
      <dgm:t>
        <a:bodyPr/>
        <a:lstStyle/>
        <a:p>
          <a:endParaRPr lang="lt-LT"/>
        </a:p>
      </dgm:t>
    </dgm:pt>
    <dgm:pt modelId="{6140DA10-AD7D-4893-AC81-BAAA044343C3}" type="pres">
      <dgm:prSet presAssocID="{65B94B07-576E-49CB-9B41-2345B4DADA83}" presName="dummy" presStyleCnt="0"/>
      <dgm:spPr/>
    </dgm:pt>
    <dgm:pt modelId="{A9042085-99D7-48C8-ABFF-B932FA38204B}" type="pres">
      <dgm:prSet presAssocID="{12CC6D4F-833D-429E-BF7C-19C61E66B13E}" presName="sibTrans" presStyleLbl="sibTrans2D1" presStyleIdx="1" presStyleCnt="4"/>
      <dgm:spPr/>
      <dgm:t>
        <a:bodyPr/>
        <a:lstStyle/>
        <a:p>
          <a:endParaRPr lang="lt-LT"/>
        </a:p>
      </dgm:t>
    </dgm:pt>
    <dgm:pt modelId="{EDC58DF8-85B8-4656-8758-E4CF4501C708}" type="pres">
      <dgm:prSet presAssocID="{CBC36BDA-A04C-4D6F-8208-B543F1B51CB5}" presName="node" presStyleLbl="node1" presStyleIdx="2" presStyleCnt="4">
        <dgm:presLayoutVars>
          <dgm:bulletEnabled val="1"/>
        </dgm:presLayoutVars>
      </dgm:prSet>
      <dgm:spPr/>
      <dgm:t>
        <a:bodyPr/>
        <a:lstStyle/>
        <a:p>
          <a:endParaRPr lang="lt-LT"/>
        </a:p>
      </dgm:t>
    </dgm:pt>
    <dgm:pt modelId="{FA21DDFA-D3D8-4374-A5D6-855CE2D19B76}" type="pres">
      <dgm:prSet presAssocID="{CBC36BDA-A04C-4D6F-8208-B543F1B51CB5}" presName="dummy" presStyleCnt="0"/>
      <dgm:spPr/>
    </dgm:pt>
    <dgm:pt modelId="{CC1ABD1F-3CE3-4BBD-9FDF-BCF1CB270811}" type="pres">
      <dgm:prSet presAssocID="{740949A5-35BF-4530-9025-5FCC5950DA91}" presName="sibTrans" presStyleLbl="sibTrans2D1" presStyleIdx="2" presStyleCnt="4"/>
      <dgm:spPr/>
      <dgm:t>
        <a:bodyPr/>
        <a:lstStyle/>
        <a:p>
          <a:endParaRPr lang="lt-LT"/>
        </a:p>
      </dgm:t>
    </dgm:pt>
    <dgm:pt modelId="{56B66E78-43BE-419A-A30B-DEC9D74A8443}" type="pres">
      <dgm:prSet presAssocID="{AAE84FF1-CEBB-4537-894A-37C49E4D4171}" presName="node" presStyleLbl="node1" presStyleIdx="3" presStyleCnt="4">
        <dgm:presLayoutVars>
          <dgm:bulletEnabled val="1"/>
        </dgm:presLayoutVars>
      </dgm:prSet>
      <dgm:spPr/>
      <dgm:t>
        <a:bodyPr/>
        <a:lstStyle/>
        <a:p>
          <a:endParaRPr lang="lt-LT"/>
        </a:p>
      </dgm:t>
    </dgm:pt>
    <dgm:pt modelId="{8D9EA3CE-48DC-4E7A-87AC-BBBB82552412}" type="pres">
      <dgm:prSet presAssocID="{AAE84FF1-CEBB-4537-894A-37C49E4D4171}" presName="dummy" presStyleCnt="0"/>
      <dgm:spPr/>
    </dgm:pt>
    <dgm:pt modelId="{328FCF72-88C8-46F7-AAC0-2B014BCA2FB3}" type="pres">
      <dgm:prSet presAssocID="{05D2D9E1-A2BA-4F25-922E-2FEAB0E14560}" presName="sibTrans" presStyleLbl="sibTrans2D1" presStyleIdx="3" presStyleCnt="4"/>
      <dgm:spPr/>
      <dgm:t>
        <a:bodyPr/>
        <a:lstStyle/>
        <a:p>
          <a:endParaRPr lang="lt-LT"/>
        </a:p>
      </dgm:t>
    </dgm:pt>
  </dgm:ptLst>
  <dgm:cxnLst>
    <dgm:cxn modelId="{E9A60E6F-7A6A-4520-8C0E-3B9466863EB7}" type="presOf" srcId="{D98781C3-9B27-4893-9686-DB9F411CD710}" destId="{C1436E38-94BE-4304-8A0B-2955B24720B2}" srcOrd="0" destOrd="0" presId="urn:microsoft.com/office/officeart/2005/8/layout/radial6"/>
    <dgm:cxn modelId="{859A2C19-EF9E-4015-9120-D208A4B272D1}" type="presOf" srcId="{12CC6D4F-833D-429E-BF7C-19C61E66B13E}" destId="{A9042085-99D7-48C8-ABFF-B932FA38204B}" srcOrd="0" destOrd="0" presId="urn:microsoft.com/office/officeart/2005/8/layout/radial6"/>
    <dgm:cxn modelId="{80F47FB8-6B56-4549-A721-1DF207F907A8}" type="presOf" srcId="{05D2D9E1-A2BA-4F25-922E-2FEAB0E14560}" destId="{328FCF72-88C8-46F7-AAC0-2B014BCA2FB3}" srcOrd="0" destOrd="0" presId="urn:microsoft.com/office/officeart/2005/8/layout/radial6"/>
    <dgm:cxn modelId="{B4779FB2-5F3D-4B3A-9F18-066D9D8240B1}" srcId="{D63E6A3B-BE10-4FD9-83CE-F31309239D6C}" destId="{65B94B07-576E-49CB-9B41-2345B4DADA83}" srcOrd="1" destOrd="0" parTransId="{7DF12D62-9470-4E7F-BD1C-B4752B9268E0}" sibTransId="{12CC6D4F-833D-429E-BF7C-19C61E66B13E}"/>
    <dgm:cxn modelId="{954A65FC-C40E-4D72-9813-0F29D9ABBFB8}" type="presOf" srcId="{65B94B07-576E-49CB-9B41-2345B4DADA83}" destId="{5C3FA4A8-FB77-484A-86A8-4284A90B80AD}" srcOrd="0" destOrd="0" presId="urn:microsoft.com/office/officeart/2005/8/layout/radial6"/>
    <dgm:cxn modelId="{3A3BE664-FC09-4E5A-BF00-86D5A451736C}" srcId="{D63E6A3B-BE10-4FD9-83CE-F31309239D6C}" destId="{AAE84FF1-CEBB-4537-894A-37C49E4D4171}" srcOrd="3" destOrd="0" parTransId="{B8E48B59-3D5B-4FB8-81A9-4C9A97C73192}" sibTransId="{05D2D9E1-A2BA-4F25-922E-2FEAB0E14560}"/>
    <dgm:cxn modelId="{ECADB94B-7EE8-47D9-BD49-D3811E7A427C}" type="presOf" srcId="{6D475111-9A5B-4E15-BAAA-BF2C95049B9A}" destId="{48AA933F-6008-4708-8181-D2D5E6CB28A6}" srcOrd="0" destOrd="0" presId="urn:microsoft.com/office/officeart/2005/8/layout/radial6"/>
    <dgm:cxn modelId="{18E357A3-23BB-4E4C-96FC-9C6AE2A3E229}" type="presOf" srcId="{740949A5-35BF-4530-9025-5FCC5950DA91}" destId="{CC1ABD1F-3CE3-4BBD-9FDF-BCF1CB270811}" srcOrd="0" destOrd="0" presId="urn:microsoft.com/office/officeart/2005/8/layout/radial6"/>
    <dgm:cxn modelId="{65BB3264-2FF8-4870-986E-E08AD6DB1BE6}" srcId="{D63E6A3B-BE10-4FD9-83CE-F31309239D6C}" destId="{6D475111-9A5B-4E15-BAAA-BF2C95049B9A}" srcOrd="0" destOrd="0" parTransId="{9039D3A8-BF57-46F4-9911-591E57637ED0}" sibTransId="{D98781C3-9B27-4893-9686-DB9F411CD710}"/>
    <dgm:cxn modelId="{ACC956FF-6CC3-4AE2-9332-9B16B4822CFD}" srcId="{403FF3AD-13F8-4B87-849A-6C371754F363}" destId="{D63E6A3B-BE10-4FD9-83CE-F31309239D6C}" srcOrd="0" destOrd="0" parTransId="{3B4290FF-CA19-47D8-A904-FCA1286137D8}" sibTransId="{C2F60147-8A25-4366-B9B7-A5DD2F82081A}"/>
    <dgm:cxn modelId="{2D7DDF21-D06B-41EF-861E-B41752FB93E2}" type="presOf" srcId="{CBC36BDA-A04C-4D6F-8208-B543F1B51CB5}" destId="{EDC58DF8-85B8-4656-8758-E4CF4501C708}" srcOrd="0" destOrd="0" presId="urn:microsoft.com/office/officeart/2005/8/layout/radial6"/>
    <dgm:cxn modelId="{E524157E-54A5-4EBF-9E3E-124FD50C7442}" type="presOf" srcId="{D63E6A3B-BE10-4FD9-83CE-F31309239D6C}" destId="{A9EFC13C-C53D-422B-B306-EB1796FA0057}" srcOrd="0" destOrd="0" presId="urn:microsoft.com/office/officeart/2005/8/layout/radial6"/>
    <dgm:cxn modelId="{5548111D-C093-472A-9901-11D4F874D3BC}" srcId="{D63E6A3B-BE10-4FD9-83CE-F31309239D6C}" destId="{CBC36BDA-A04C-4D6F-8208-B543F1B51CB5}" srcOrd="2" destOrd="0" parTransId="{D1DBE98B-2D2D-4606-A0D3-5D8578C3E4B5}" sibTransId="{740949A5-35BF-4530-9025-5FCC5950DA91}"/>
    <dgm:cxn modelId="{5E0C4310-8123-40FE-B9FD-E285A2D3EB5E}" type="presOf" srcId="{AAE84FF1-CEBB-4537-894A-37C49E4D4171}" destId="{56B66E78-43BE-419A-A30B-DEC9D74A8443}" srcOrd="0" destOrd="0" presId="urn:microsoft.com/office/officeart/2005/8/layout/radial6"/>
    <dgm:cxn modelId="{E311D6C1-8985-4B4D-9187-B5E65BD6499B}" type="presOf" srcId="{403FF3AD-13F8-4B87-849A-6C371754F363}" destId="{AC61A7EA-C8FD-42BA-8749-8F27CC4E7434}" srcOrd="0" destOrd="0" presId="urn:microsoft.com/office/officeart/2005/8/layout/radial6"/>
    <dgm:cxn modelId="{62A56052-7CC6-4968-B09D-99FE536AD3D9}" type="presParOf" srcId="{AC61A7EA-C8FD-42BA-8749-8F27CC4E7434}" destId="{A9EFC13C-C53D-422B-B306-EB1796FA0057}" srcOrd="0" destOrd="0" presId="urn:microsoft.com/office/officeart/2005/8/layout/radial6"/>
    <dgm:cxn modelId="{01C9D053-6746-46C6-9B12-9ACBA424167C}" type="presParOf" srcId="{AC61A7EA-C8FD-42BA-8749-8F27CC4E7434}" destId="{48AA933F-6008-4708-8181-D2D5E6CB28A6}" srcOrd="1" destOrd="0" presId="urn:microsoft.com/office/officeart/2005/8/layout/radial6"/>
    <dgm:cxn modelId="{D1726BC7-6BE5-4D9C-860D-3DF208A92D28}" type="presParOf" srcId="{AC61A7EA-C8FD-42BA-8749-8F27CC4E7434}" destId="{EB822452-E476-49B1-94D1-97BDBD3E4915}" srcOrd="2" destOrd="0" presId="urn:microsoft.com/office/officeart/2005/8/layout/radial6"/>
    <dgm:cxn modelId="{6D345F49-1C16-4674-8599-F8F8C4C1E636}" type="presParOf" srcId="{AC61A7EA-C8FD-42BA-8749-8F27CC4E7434}" destId="{C1436E38-94BE-4304-8A0B-2955B24720B2}" srcOrd="3" destOrd="0" presId="urn:microsoft.com/office/officeart/2005/8/layout/radial6"/>
    <dgm:cxn modelId="{1A3CC9D5-A9F8-4AD1-B688-47C5FFF1AA78}" type="presParOf" srcId="{AC61A7EA-C8FD-42BA-8749-8F27CC4E7434}" destId="{5C3FA4A8-FB77-484A-86A8-4284A90B80AD}" srcOrd="4" destOrd="0" presId="urn:microsoft.com/office/officeart/2005/8/layout/radial6"/>
    <dgm:cxn modelId="{BA3415E9-ED74-43C7-B4A0-A3F65E991FD6}" type="presParOf" srcId="{AC61A7EA-C8FD-42BA-8749-8F27CC4E7434}" destId="{6140DA10-AD7D-4893-AC81-BAAA044343C3}" srcOrd="5" destOrd="0" presId="urn:microsoft.com/office/officeart/2005/8/layout/radial6"/>
    <dgm:cxn modelId="{7A89E92C-C397-4F4C-AD59-1309FC3CA1DA}" type="presParOf" srcId="{AC61A7EA-C8FD-42BA-8749-8F27CC4E7434}" destId="{A9042085-99D7-48C8-ABFF-B932FA38204B}" srcOrd="6" destOrd="0" presId="urn:microsoft.com/office/officeart/2005/8/layout/radial6"/>
    <dgm:cxn modelId="{5F6DFCBB-CDE3-460A-BBC1-B453FEEC17A2}" type="presParOf" srcId="{AC61A7EA-C8FD-42BA-8749-8F27CC4E7434}" destId="{EDC58DF8-85B8-4656-8758-E4CF4501C708}" srcOrd="7" destOrd="0" presId="urn:microsoft.com/office/officeart/2005/8/layout/radial6"/>
    <dgm:cxn modelId="{95AE76DD-7FA7-40BD-B153-DBC42203B93A}" type="presParOf" srcId="{AC61A7EA-C8FD-42BA-8749-8F27CC4E7434}" destId="{FA21DDFA-D3D8-4374-A5D6-855CE2D19B76}" srcOrd="8" destOrd="0" presId="urn:microsoft.com/office/officeart/2005/8/layout/radial6"/>
    <dgm:cxn modelId="{44DE9082-F37A-4ED7-ACDD-31E12C757E61}" type="presParOf" srcId="{AC61A7EA-C8FD-42BA-8749-8F27CC4E7434}" destId="{CC1ABD1F-3CE3-4BBD-9FDF-BCF1CB270811}" srcOrd="9" destOrd="0" presId="urn:microsoft.com/office/officeart/2005/8/layout/radial6"/>
    <dgm:cxn modelId="{F378304A-3A11-4EBE-9C11-C485D9BF8644}" type="presParOf" srcId="{AC61A7EA-C8FD-42BA-8749-8F27CC4E7434}" destId="{56B66E78-43BE-419A-A30B-DEC9D74A8443}" srcOrd="10" destOrd="0" presId="urn:microsoft.com/office/officeart/2005/8/layout/radial6"/>
    <dgm:cxn modelId="{D999F4BF-C9CA-4076-B5E8-80F5ADA299DC}" type="presParOf" srcId="{AC61A7EA-C8FD-42BA-8749-8F27CC4E7434}" destId="{8D9EA3CE-48DC-4E7A-87AC-BBBB82552412}" srcOrd="11" destOrd="0" presId="urn:microsoft.com/office/officeart/2005/8/layout/radial6"/>
    <dgm:cxn modelId="{0F7175BE-301D-42AE-9FF3-BFCD13D5EC0C}" type="presParOf" srcId="{AC61A7EA-C8FD-42BA-8749-8F27CC4E7434}" destId="{328FCF72-88C8-46F7-AAC0-2B014BCA2FB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FCF72-88C8-46F7-AAC0-2B014BCA2FB3}">
      <dsp:nvSpPr>
        <dsp:cNvPr id="0" name=""/>
        <dsp:cNvSpPr/>
      </dsp:nvSpPr>
      <dsp:spPr>
        <a:xfrm>
          <a:off x="3082035" y="719835"/>
          <a:ext cx="4808728" cy="4808728"/>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1ABD1F-3CE3-4BBD-9FDF-BCF1CB270811}">
      <dsp:nvSpPr>
        <dsp:cNvPr id="0" name=""/>
        <dsp:cNvSpPr/>
      </dsp:nvSpPr>
      <dsp:spPr>
        <a:xfrm>
          <a:off x="3082035" y="719835"/>
          <a:ext cx="4808728" cy="4808728"/>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42085-99D7-48C8-ABFF-B932FA38204B}">
      <dsp:nvSpPr>
        <dsp:cNvPr id="0" name=""/>
        <dsp:cNvSpPr/>
      </dsp:nvSpPr>
      <dsp:spPr>
        <a:xfrm>
          <a:off x="3082035" y="719835"/>
          <a:ext cx="4808728" cy="4808728"/>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436E38-94BE-4304-8A0B-2955B24720B2}">
      <dsp:nvSpPr>
        <dsp:cNvPr id="0" name=""/>
        <dsp:cNvSpPr/>
      </dsp:nvSpPr>
      <dsp:spPr>
        <a:xfrm>
          <a:off x="3082035" y="719835"/>
          <a:ext cx="4808728" cy="4808728"/>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EFC13C-C53D-422B-B306-EB1796FA0057}">
      <dsp:nvSpPr>
        <dsp:cNvPr id="0" name=""/>
        <dsp:cNvSpPr/>
      </dsp:nvSpPr>
      <dsp:spPr>
        <a:xfrm>
          <a:off x="4380011" y="2017811"/>
          <a:ext cx="2212776" cy="221277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lt-LT" sz="2100" kern="1200" dirty="0"/>
            <a:t>Mokymo(si) sunkumai</a:t>
          </a:r>
          <a:endParaRPr lang="en-US" sz="2100" kern="1200" dirty="0"/>
        </a:p>
      </dsp:txBody>
      <dsp:txXfrm>
        <a:off x="4704065" y="2341865"/>
        <a:ext cx="1564668" cy="1564668"/>
      </dsp:txXfrm>
    </dsp:sp>
    <dsp:sp modelId="{48AA933F-6008-4708-8181-D2D5E6CB28A6}">
      <dsp:nvSpPr>
        <dsp:cNvPr id="0" name=""/>
        <dsp:cNvSpPr/>
      </dsp:nvSpPr>
      <dsp:spPr>
        <a:xfrm>
          <a:off x="4711927" y="1125"/>
          <a:ext cx="1548943" cy="15489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t-LT" sz="1400" kern="1200" dirty="0"/>
            <a:t>Trumpas adaptacijos laikotarpis</a:t>
          </a:r>
          <a:endParaRPr lang="en-US" sz="1400" kern="1200" dirty="0"/>
        </a:p>
      </dsp:txBody>
      <dsp:txXfrm>
        <a:off x="4938764" y="227962"/>
        <a:ext cx="1095269" cy="1095269"/>
      </dsp:txXfrm>
    </dsp:sp>
    <dsp:sp modelId="{5C3FA4A8-FB77-484A-86A8-4284A90B80AD}">
      <dsp:nvSpPr>
        <dsp:cNvPr id="0" name=""/>
        <dsp:cNvSpPr/>
      </dsp:nvSpPr>
      <dsp:spPr>
        <a:xfrm>
          <a:off x="7060530" y="2349728"/>
          <a:ext cx="1548943" cy="15489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t-LT" sz="1400" kern="1200" dirty="0"/>
            <a:t>Drausmė</a:t>
          </a:r>
          <a:endParaRPr lang="en-US" sz="1400" kern="1200" dirty="0"/>
        </a:p>
      </dsp:txBody>
      <dsp:txXfrm>
        <a:off x="7287367" y="2576565"/>
        <a:ext cx="1095269" cy="1095269"/>
      </dsp:txXfrm>
    </dsp:sp>
    <dsp:sp modelId="{EDC58DF8-85B8-4656-8758-E4CF4501C708}">
      <dsp:nvSpPr>
        <dsp:cNvPr id="0" name=""/>
        <dsp:cNvSpPr/>
      </dsp:nvSpPr>
      <dsp:spPr>
        <a:xfrm>
          <a:off x="4711927" y="4698330"/>
          <a:ext cx="1548943" cy="15489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t-LT" sz="1400" kern="1200" dirty="0"/>
            <a:t>Raštingumo etiketas</a:t>
          </a:r>
          <a:endParaRPr lang="en-US" sz="1400" kern="1200" dirty="0"/>
        </a:p>
      </dsp:txBody>
      <dsp:txXfrm>
        <a:off x="4938764" y="4925167"/>
        <a:ext cx="1095269" cy="1095269"/>
      </dsp:txXfrm>
    </dsp:sp>
    <dsp:sp modelId="{56B66E78-43BE-419A-A30B-DEC9D74A8443}">
      <dsp:nvSpPr>
        <dsp:cNvPr id="0" name=""/>
        <dsp:cNvSpPr/>
      </dsp:nvSpPr>
      <dsp:spPr>
        <a:xfrm>
          <a:off x="2363325" y="2349728"/>
          <a:ext cx="1548943" cy="15489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t-LT" sz="1400" kern="1200" dirty="0"/>
            <a:t>Įvairių gebėjimų mokiniai</a:t>
          </a:r>
          <a:endParaRPr lang="en-US" sz="1400" kern="1200" dirty="0"/>
        </a:p>
      </dsp:txBody>
      <dsp:txXfrm>
        <a:off x="2590162" y="2576565"/>
        <a:ext cx="1095269" cy="109526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4F7E9-6282-4ACD-86D0-D910812ABFCC}"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6EC60-1352-42EA-86AC-0E59D50476EE}" type="slidenum">
              <a:rPr lang="en-US" smtClean="0"/>
              <a:t>‹#›</a:t>
            </a:fld>
            <a:endParaRPr lang="en-US"/>
          </a:p>
        </p:txBody>
      </p:sp>
    </p:spTree>
    <p:extLst>
      <p:ext uri="{BB962C8B-B14F-4D97-AF65-F5344CB8AC3E}">
        <p14:creationId xmlns:p14="http://schemas.microsoft.com/office/powerpoint/2010/main" val="90997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A76EC60-1352-42EA-86AC-0E59D50476EE}" type="slidenum">
              <a:rPr lang="en-US" smtClean="0"/>
              <a:t>1</a:t>
            </a:fld>
            <a:endParaRPr lang="en-US"/>
          </a:p>
        </p:txBody>
      </p:sp>
    </p:spTree>
    <p:extLst>
      <p:ext uri="{BB962C8B-B14F-4D97-AF65-F5344CB8AC3E}">
        <p14:creationId xmlns:p14="http://schemas.microsoft.com/office/powerpoint/2010/main" val="50382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Slide 2</a:t>
            </a:r>
          </a:p>
          <a:p>
            <a:endParaRPr lang="lt-LT" dirty="0"/>
          </a:p>
          <a:p>
            <a:r>
              <a:rPr lang="lt-LT" dirty="0"/>
              <a:t>Tarptautiniai teisės aktai, reglamentuojantys mokymąsi bei lietuvių kalbos pažinimą:</a:t>
            </a:r>
          </a:p>
          <a:p>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effectLst/>
                <a:latin typeface="Segoe UI" panose="020B0502040204020203" pitchFamily="34" charset="0"/>
              </a:rPr>
              <a:t>Jungtinių Tautų Vaiko teisių konvencija (1989 m.) 29 str.</a:t>
            </a:r>
            <a:br>
              <a:rPr lang="lt-LT" sz="1200" dirty="0">
                <a:effectLst/>
                <a:latin typeface="Segoe UI" panose="020B0502040204020203" pitchFamily="34" charset="0"/>
              </a:rPr>
            </a:br>
            <a:r>
              <a:rPr lang="lt-LT" sz="1200" dirty="0">
                <a:effectLst/>
                <a:latin typeface="Segoe UI" panose="020B0502040204020203" pitchFamily="34" charset="0"/>
              </a:rPr>
              <a:t>Europos žmogaus teisių konvencijos 1 protokolas, 2 straipsnis</a:t>
            </a:r>
            <a:br>
              <a:rPr lang="lt-LT" sz="1200" dirty="0">
                <a:effectLst/>
                <a:latin typeface="Segoe UI" panose="020B0502040204020203" pitchFamily="34" charset="0"/>
              </a:rPr>
            </a:br>
            <a:r>
              <a:rPr lang="lt-LT" sz="1200" dirty="0">
                <a:effectLst/>
                <a:latin typeface="Segoe UI" panose="020B0502040204020203" pitchFamily="34" charset="0"/>
              </a:rPr>
              <a:t>Europos Tarybos Tautinių mažumų apsaugos pagrindų konvencija (1995 m.)</a:t>
            </a:r>
            <a:br>
              <a:rPr lang="lt-LT" sz="1200" dirty="0">
                <a:effectLst/>
                <a:latin typeface="Segoe UI" panose="020B0502040204020203" pitchFamily="34" charset="0"/>
              </a:rPr>
            </a:br>
            <a:r>
              <a:rPr lang="lt-LT" sz="1200" dirty="0">
                <a:effectLst/>
                <a:latin typeface="Segoe UI" panose="020B0502040204020203" pitchFamily="34" charset="0"/>
              </a:rPr>
              <a:t>Europos Sąjungos pagrindinių teisių chartija 14 ir 22 str.</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effectLst/>
                <a:latin typeface="Segoe UI" panose="020B0502040204020203" pitchFamily="34" charset="0"/>
              </a:rPr>
              <a:t>Lietuvos teisės aktai:</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effectLst/>
                <a:latin typeface="Segoe UI" panose="020B0502040204020203" pitchFamily="34" charset="0"/>
              </a:rPr>
              <a:t/>
            </a:r>
            <a:br>
              <a:rPr lang="lt-LT" sz="1200" dirty="0">
                <a:effectLst/>
                <a:latin typeface="Segoe UI" panose="020B0502040204020203" pitchFamily="34" charset="0"/>
              </a:rPr>
            </a:br>
            <a:r>
              <a:rPr lang="lt-LT" sz="1200" dirty="0">
                <a:effectLst/>
                <a:latin typeface="Segoe UI" panose="020B0502040204020203" pitchFamily="34" charset="0"/>
              </a:rPr>
              <a:t>Lietuvos Respublikos Konstitucija 14 ir 41 str.</a:t>
            </a:r>
            <a:br>
              <a:rPr lang="lt-LT" sz="1200" dirty="0">
                <a:effectLst/>
                <a:latin typeface="Segoe UI" panose="020B0502040204020203" pitchFamily="34" charset="0"/>
              </a:rPr>
            </a:br>
            <a:r>
              <a:rPr lang="lt-LT" sz="1200" dirty="0">
                <a:effectLst/>
                <a:latin typeface="Segoe UI" panose="020B0502040204020203" pitchFamily="34" charset="0"/>
              </a:rPr>
              <a:t>Lietuvos Respublikos švietimo įstatymas 30,31,36 str.</a:t>
            </a:r>
            <a:br>
              <a:rPr lang="lt-LT" sz="1200" dirty="0">
                <a:effectLst/>
                <a:latin typeface="Segoe UI" panose="020B0502040204020203" pitchFamily="34" charset="0"/>
              </a:rPr>
            </a:br>
            <a:r>
              <a:rPr lang="lt-LT" sz="1200" dirty="0">
                <a:effectLst/>
                <a:latin typeface="Segoe UI" panose="020B0502040204020203" pitchFamily="34" charset="0"/>
              </a:rPr>
              <a:t>Lietuvių kalbos įstatymas</a:t>
            </a:r>
            <a:br>
              <a:rPr lang="lt-LT" sz="1200" dirty="0">
                <a:effectLst/>
                <a:latin typeface="Segoe UI" panose="020B0502040204020203" pitchFamily="34" charset="0"/>
              </a:rPr>
            </a:br>
            <a:r>
              <a:rPr lang="lt-LT" sz="1200" dirty="0">
                <a:effectLst/>
                <a:latin typeface="Segoe UI" panose="020B0502040204020203" pitchFamily="34" charset="0"/>
              </a:rPr>
              <a:t>Užsienio lietuvių švietimo plėtros programa</a:t>
            </a:r>
            <a:endParaRPr lang="lt-LT" sz="1200" dirty="0">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A76EC60-1352-42EA-86AC-0E59D50476EE}" type="slidenum">
              <a:rPr lang="en-US" smtClean="0"/>
              <a:t>2</a:t>
            </a:fld>
            <a:endParaRPr lang="en-US"/>
          </a:p>
        </p:txBody>
      </p:sp>
    </p:spTree>
    <p:extLst>
      <p:ext uri="{BB962C8B-B14F-4D97-AF65-F5344CB8AC3E}">
        <p14:creationId xmlns:p14="http://schemas.microsoft.com/office/powerpoint/2010/main" val="407654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Slide 3</a:t>
            </a:r>
          </a:p>
          <a:p>
            <a:endParaRPr lang="lt-LT" dirty="0"/>
          </a:p>
          <a:p>
            <a:r>
              <a:rPr lang="lt-LT" dirty="0"/>
              <a:t>Kad lietuvių kalbos mokymas(is) būtų sklandus, reikia remtis ne tik savo patirtimi, bet ir metodais ir priemonėmis, kurie palengvins šį procesą. Kaip ir tiltams, taip ir mokymuisi, reikalinga atrama.</a:t>
            </a:r>
            <a:endParaRPr lang="en-US" dirty="0"/>
          </a:p>
        </p:txBody>
      </p:sp>
      <p:sp>
        <p:nvSpPr>
          <p:cNvPr id="4" name="Slide Number Placeholder 3"/>
          <p:cNvSpPr>
            <a:spLocks noGrp="1"/>
          </p:cNvSpPr>
          <p:nvPr>
            <p:ph type="sldNum" sz="quarter" idx="5"/>
          </p:nvPr>
        </p:nvSpPr>
        <p:spPr/>
        <p:txBody>
          <a:bodyPr/>
          <a:lstStyle/>
          <a:p>
            <a:fld id="{BA76EC60-1352-42EA-86AC-0E59D50476EE}" type="slidenum">
              <a:rPr lang="en-US" smtClean="0"/>
              <a:t>3</a:t>
            </a:fld>
            <a:endParaRPr lang="en-US"/>
          </a:p>
        </p:txBody>
      </p:sp>
    </p:spTree>
    <p:extLst>
      <p:ext uri="{BB962C8B-B14F-4D97-AF65-F5344CB8AC3E}">
        <p14:creationId xmlns:p14="http://schemas.microsoft.com/office/powerpoint/2010/main" val="146316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Slide 4</a:t>
            </a:r>
          </a:p>
          <a:p>
            <a:r>
              <a:rPr lang="lt-LT" dirty="0"/>
              <a:t>Vadovėlių yra nemažai, tačiau nėra daug pritaikytų rusakalbiams. Naudoju skirtingas priemones, bet rašybos, gramatikos turinys turi būti vaikams suprantamas. Skaidrėje pavaizduoti vadovėliai, kuriuos gali skaityti ir nagrinėti visiškai nesuprantantys lietuvių kalbos. Be to pats niekada nesimokiau rusų kalbos, todėl tam tikri terminai man nežinomi, o čia galiu su jais susipažinti.</a:t>
            </a:r>
            <a:endParaRPr lang="en-US" dirty="0"/>
          </a:p>
        </p:txBody>
      </p:sp>
      <p:sp>
        <p:nvSpPr>
          <p:cNvPr id="4" name="Slide Number Placeholder 3"/>
          <p:cNvSpPr>
            <a:spLocks noGrp="1"/>
          </p:cNvSpPr>
          <p:nvPr>
            <p:ph type="sldNum" sz="quarter" idx="5"/>
          </p:nvPr>
        </p:nvSpPr>
        <p:spPr/>
        <p:txBody>
          <a:bodyPr/>
          <a:lstStyle/>
          <a:p>
            <a:fld id="{BA76EC60-1352-42EA-86AC-0E59D50476EE}" type="slidenum">
              <a:rPr lang="en-US" smtClean="0"/>
              <a:t>4</a:t>
            </a:fld>
            <a:endParaRPr lang="en-US"/>
          </a:p>
        </p:txBody>
      </p:sp>
    </p:spTree>
    <p:extLst>
      <p:ext uri="{BB962C8B-B14F-4D97-AF65-F5344CB8AC3E}">
        <p14:creationId xmlns:p14="http://schemas.microsoft.com/office/powerpoint/2010/main" val="360035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Slide 5</a:t>
            </a:r>
          </a:p>
          <a:p>
            <a:r>
              <a:rPr lang="lt-LT" dirty="0"/>
              <a:t>Knygelės kuriamos perskaičius eilėraščius, liaudies dainas, pasakas ar noveles. Jose yra titulinis lapas, grožinio teksto turinys ar planas, iliustracijos. Kartais įjungiu ramią ar klasikinę muziką.</a:t>
            </a:r>
          </a:p>
          <a:p>
            <a:r>
              <a:rPr lang="lt-LT" dirty="0"/>
              <a:t>Kryžiažodžius mokiniai kuria patys: komplektą sudaro kryžiažodis su klausimais ir atsakymų lapai. Kartais po vienos ar kitos temos mokiniai apsikeičia kryžiažodžiais ir juos sprendžia.</a:t>
            </a:r>
            <a:endParaRPr lang="en-US" dirty="0"/>
          </a:p>
        </p:txBody>
      </p:sp>
      <p:sp>
        <p:nvSpPr>
          <p:cNvPr id="4" name="Slide Number Placeholder 3"/>
          <p:cNvSpPr>
            <a:spLocks noGrp="1"/>
          </p:cNvSpPr>
          <p:nvPr>
            <p:ph type="sldNum" sz="quarter" idx="5"/>
          </p:nvPr>
        </p:nvSpPr>
        <p:spPr/>
        <p:txBody>
          <a:bodyPr/>
          <a:lstStyle/>
          <a:p>
            <a:fld id="{BA76EC60-1352-42EA-86AC-0E59D50476EE}" type="slidenum">
              <a:rPr lang="en-US" smtClean="0"/>
              <a:t>5</a:t>
            </a:fld>
            <a:endParaRPr lang="en-US"/>
          </a:p>
        </p:txBody>
      </p:sp>
    </p:spTree>
    <p:extLst>
      <p:ext uri="{BB962C8B-B14F-4D97-AF65-F5344CB8AC3E}">
        <p14:creationId xmlns:p14="http://schemas.microsoft.com/office/powerpoint/2010/main" val="284742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a:p>
            <a:r>
              <a:rPr lang="lt-LT" dirty="0"/>
              <a:t>Slide 6</a:t>
            </a:r>
          </a:p>
          <a:p>
            <a:r>
              <a:rPr lang="en-US" dirty="0" err="1"/>
              <a:t>Visi</a:t>
            </a:r>
            <a:r>
              <a:rPr lang="lt-LT" dirty="0"/>
              <a:t> žinome, kad vaikai mėgsta maigyti mobiliuosius telefonus, tad kodėl šių prietaisų nepanaudoti mokantis lietuvių kalbos? Mokytojai gali arba patys kurti užduotis, arba rasti platformoje tinkantį variantą. Tokiu būdu gali vykti draugiškos intelektualios rungtynės,  pailsinti akis nuo vadovėlių, įvairovė gali pakelti mokymosi motyvaciją.</a:t>
            </a:r>
          </a:p>
          <a:p>
            <a:r>
              <a:rPr lang="lt-LT" dirty="0"/>
              <a:t>Truputį plačiau noriu pasakyti apie ChatGPT, nors neseniai pradėjau naudoti. Turiu mokinių, kurie atvykę į Lietuvą neturi pašnekovų lietuvių kalba: giminaičiai ir draugai kalba rusų, ukrainiečių ar gudų kalbomis. Šioje programoje vaikas gali drąsiai kalbėtis jau išeitomis temomis ir gauti grįžtamąjį ryšį. Programėlė ne tik nepeikia, bet ir padrąsina vaiką. Dėl skurdaus žodyno programėlė padeda išversti žodžius į gimtąją kalbą, pataiso gramatikos ir stiliaus trūkumus. </a:t>
            </a:r>
          </a:p>
          <a:p>
            <a:r>
              <a:rPr lang="lt-LT" dirty="0"/>
              <a:t>Taigi pateiktos priemonės naudingos besimokant lietuvių kalbos.</a:t>
            </a:r>
            <a:endParaRPr lang="en-US" dirty="0"/>
          </a:p>
        </p:txBody>
      </p:sp>
      <p:sp>
        <p:nvSpPr>
          <p:cNvPr id="4" name="Slide Number Placeholder 3"/>
          <p:cNvSpPr>
            <a:spLocks noGrp="1"/>
          </p:cNvSpPr>
          <p:nvPr>
            <p:ph type="sldNum" sz="quarter" idx="5"/>
          </p:nvPr>
        </p:nvSpPr>
        <p:spPr/>
        <p:txBody>
          <a:bodyPr/>
          <a:lstStyle/>
          <a:p>
            <a:fld id="{BA76EC60-1352-42EA-86AC-0E59D50476EE}" type="slidenum">
              <a:rPr lang="en-US" smtClean="0"/>
              <a:t>6</a:t>
            </a:fld>
            <a:endParaRPr lang="en-US"/>
          </a:p>
        </p:txBody>
      </p:sp>
    </p:spTree>
    <p:extLst>
      <p:ext uri="{BB962C8B-B14F-4D97-AF65-F5344CB8AC3E}">
        <p14:creationId xmlns:p14="http://schemas.microsoft.com/office/powerpoint/2010/main" val="87503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20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6743AC1-4448-47AD-8750-35BED08C02D1}"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123228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330974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476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308709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1140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78268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2225764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275728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310381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43AC1-4448-47AD-8750-35BED08C02D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159744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743AC1-4448-47AD-8750-35BED08C02D1}"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11709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743AC1-4448-47AD-8750-35BED08C02D1}"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149453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743AC1-4448-47AD-8750-35BED08C02D1}"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215883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43AC1-4448-47AD-8750-35BED08C02D1}"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359554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43AC1-4448-47AD-8750-35BED08C02D1}"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109924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43AC1-4448-47AD-8750-35BED08C02D1}"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495FF-7768-417C-AF32-4A7092D9A0CC}" type="slidenum">
              <a:rPr lang="en-US" smtClean="0"/>
              <a:t>‹#›</a:t>
            </a:fld>
            <a:endParaRPr lang="en-US"/>
          </a:p>
        </p:txBody>
      </p:sp>
    </p:spTree>
    <p:extLst>
      <p:ext uri="{BB962C8B-B14F-4D97-AF65-F5344CB8AC3E}">
        <p14:creationId xmlns:p14="http://schemas.microsoft.com/office/powerpoint/2010/main" val="90858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6743AC1-4448-47AD-8750-35BED08C02D1}" type="datetimeFigureOut">
              <a:rPr lang="en-US" smtClean="0"/>
              <a:t>11/12/2025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3A495FF-7768-417C-AF32-4A7092D9A0CC}" type="slidenum">
              <a:rPr lang="en-US" smtClean="0"/>
              <a:t>‹#›</a:t>
            </a:fld>
            <a:endParaRPr lang="en-US"/>
          </a:p>
        </p:txBody>
      </p:sp>
    </p:spTree>
    <p:extLst>
      <p:ext uri="{BB962C8B-B14F-4D97-AF65-F5344CB8AC3E}">
        <p14:creationId xmlns:p14="http://schemas.microsoft.com/office/powerpoint/2010/main" val="23577727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Chelsea_Bridge,_London_-_Oct_201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2">
                <a:tint val="97000"/>
                <a:hueMod val="92000"/>
                <a:satMod val="169000"/>
                <a:lumMod val="164000"/>
              </a:schemeClr>
            </a:gs>
            <a:gs pos="95000">
              <a:schemeClr val="bg2">
                <a:shade val="96000"/>
                <a:satMod val="120000"/>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33B4-3F4C-3EF2-F888-4B370D1FAD1C}"/>
              </a:ext>
            </a:extLst>
          </p:cNvPr>
          <p:cNvSpPr>
            <a:spLocks noGrp="1"/>
          </p:cNvSpPr>
          <p:nvPr>
            <p:ph type="ctrTitle"/>
          </p:nvPr>
        </p:nvSpPr>
        <p:spPr/>
        <p:txBody>
          <a:bodyPr/>
          <a:lstStyle/>
          <a:p>
            <a:r>
              <a:rPr lang="en-US" dirty="0"/>
              <a:t>I</a:t>
            </a:r>
            <a:r>
              <a:rPr lang="lt-LT" dirty="0"/>
              <a:t>š užsienio atvykusių mokinių mokymo ypatumai</a:t>
            </a:r>
            <a:endParaRPr lang="en-US" dirty="0"/>
          </a:p>
        </p:txBody>
      </p:sp>
      <p:sp>
        <p:nvSpPr>
          <p:cNvPr id="3" name="Subtitle 2">
            <a:extLst>
              <a:ext uri="{FF2B5EF4-FFF2-40B4-BE49-F238E27FC236}">
                <a16:creationId xmlns:a16="http://schemas.microsoft.com/office/drawing/2014/main" id="{426A2131-626F-E585-787C-D6080059AA62}"/>
              </a:ext>
            </a:extLst>
          </p:cNvPr>
          <p:cNvSpPr>
            <a:spLocks noGrp="1"/>
          </p:cNvSpPr>
          <p:nvPr>
            <p:ph type="subTitle" idx="1"/>
          </p:nvPr>
        </p:nvSpPr>
        <p:spPr/>
        <p:txBody>
          <a:bodyPr/>
          <a:lstStyle/>
          <a:p>
            <a:r>
              <a:rPr lang="lt-LT" dirty="0"/>
              <a:t>Artūras Paragys</a:t>
            </a:r>
            <a:endParaRPr lang="en-US" dirty="0"/>
          </a:p>
        </p:txBody>
      </p:sp>
    </p:spTree>
    <p:extLst>
      <p:ext uri="{BB962C8B-B14F-4D97-AF65-F5344CB8AC3E}">
        <p14:creationId xmlns:p14="http://schemas.microsoft.com/office/powerpoint/2010/main" val="35431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descr="A bridge with lights at night&#10;&#10;Description automatically generated">
            <a:extLst>
              <a:ext uri="{FF2B5EF4-FFF2-40B4-BE49-F238E27FC236}">
                <a16:creationId xmlns:a16="http://schemas.microsoft.com/office/drawing/2014/main" id="{5614D017-7039-14A0-D44F-79A7788A3D83}"/>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09600" y="1332384"/>
            <a:ext cx="10688053" cy="3249168"/>
          </a:xfrm>
          <a:prstGeom prst="rect">
            <a:avLst/>
          </a:prstGeom>
          <a:effectLst>
            <a:softEdge rad="876300"/>
          </a:effectLst>
        </p:spPr>
      </p:pic>
      <p:sp>
        <p:nvSpPr>
          <p:cNvPr id="136" name="TextBox 135">
            <a:extLst>
              <a:ext uri="{FF2B5EF4-FFF2-40B4-BE49-F238E27FC236}">
                <a16:creationId xmlns:a16="http://schemas.microsoft.com/office/drawing/2014/main" id="{5376F5B5-F60B-0947-EAC9-5D685AF98385}"/>
              </a:ext>
            </a:extLst>
          </p:cNvPr>
          <p:cNvSpPr txBox="1"/>
          <p:nvPr/>
        </p:nvSpPr>
        <p:spPr>
          <a:xfrm>
            <a:off x="0" y="4140817"/>
            <a:ext cx="12192000" cy="230832"/>
          </a:xfrm>
          <a:prstGeom prst="rect">
            <a:avLst/>
          </a:prstGeom>
          <a:noFill/>
        </p:spPr>
        <p:txBody>
          <a:bodyPr wrap="square" rtlCol="0">
            <a:spAutoFit/>
          </a:bodyPr>
          <a:lstStyle/>
          <a:p>
            <a:r>
              <a:rPr lang="en-US" sz="900" u="sng" dirty="0">
                <a:solidFill>
                  <a:schemeClr val="tx2"/>
                </a:solidFill>
                <a:hlinkClick r:id="rId4" tooltip="http://commons.wikimedia.org/wiki/File:Chelsea_Bridge,_London_-_Oct_2012.jpg">
                  <a:extLst>
                    <a:ext uri="{A12FA001-AC4F-418D-AE19-62706E023703}">
                      <ahyp:hlinkClr xmlns:ahyp="http://schemas.microsoft.com/office/drawing/2018/hyperlinkcolor" xmlns="" val="tx"/>
                    </a:ext>
                  </a:extLst>
                </a:hlinkClick>
              </a:rPr>
              <a:t>This Photo</a:t>
            </a:r>
            <a:r>
              <a:rPr lang="en-US" sz="900" u="sng" dirty="0">
                <a:solidFill>
                  <a:schemeClr val="tx2"/>
                </a:solidFill>
              </a:rPr>
              <a:t> </a:t>
            </a:r>
            <a:r>
              <a:rPr lang="en-US" sz="900" dirty="0">
                <a:solidFill>
                  <a:schemeClr val="tx2"/>
                </a:solidFill>
              </a:rPr>
              <a:t>by Unknown Author is licensed under </a:t>
            </a:r>
            <a:r>
              <a:rPr lang="en-US" sz="900" dirty="0">
                <a:solidFill>
                  <a:schemeClr val="tx2"/>
                </a:solidFill>
                <a:hlinkClick r:id="rId5" tooltip="https://creativecommons.org/licenses/by-sa/3.0/">
                  <a:extLst>
                    <a:ext uri="{A12FA001-AC4F-418D-AE19-62706E023703}">
                      <ahyp:hlinkClr xmlns:ahyp="http://schemas.microsoft.com/office/drawing/2018/hyperlinkcolor" xmlns="" val="tx"/>
                    </a:ext>
                  </a:extLst>
                </a:hlinkClick>
              </a:rPr>
              <a:t>CC BY-SA</a:t>
            </a:r>
            <a:endParaRPr lang="en-US" sz="900" dirty="0">
              <a:solidFill>
                <a:schemeClr val="tx2"/>
              </a:solidFill>
            </a:endParaRPr>
          </a:p>
        </p:txBody>
      </p:sp>
      <p:sp>
        <p:nvSpPr>
          <p:cNvPr id="141" name="Hexagon 140">
            <a:extLst>
              <a:ext uri="{FF2B5EF4-FFF2-40B4-BE49-F238E27FC236}">
                <a16:creationId xmlns:a16="http://schemas.microsoft.com/office/drawing/2014/main" id="{EAA44C72-3D2B-343A-11A2-632BF48A8A47}"/>
              </a:ext>
            </a:extLst>
          </p:cNvPr>
          <p:cNvSpPr/>
          <p:nvPr/>
        </p:nvSpPr>
        <p:spPr>
          <a:xfrm>
            <a:off x="4419600" y="762000"/>
            <a:ext cx="1676400" cy="57038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dirty="0"/>
              <a:t> Įstatymai</a:t>
            </a:r>
            <a:endParaRPr lang="en-US" dirty="0"/>
          </a:p>
        </p:txBody>
      </p:sp>
      <p:cxnSp>
        <p:nvCxnSpPr>
          <p:cNvPr id="143" name="Straight Arrow Connector 142">
            <a:extLst>
              <a:ext uri="{FF2B5EF4-FFF2-40B4-BE49-F238E27FC236}">
                <a16:creationId xmlns:a16="http://schemas.microsoft.com/office/drawing/2014/main" id="{9CF7C2A2-4185-7922-677E-4BCA72FF1A98}"/>
              </a:ext>
            </a:extLst>
          </p:cNvPr>
          <p:cNvCxnSpPr>
            <a:cxnSpLocks/>
          </p:cNvCxnSpPr>
          <p:nvPr/>
        </p:nvCxnSpPr>
        <p:spPr>
          <a:xfrm flipH="1">
            <a:off x="3657600" y="1066800"/>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22D92CA-F711-33C7-A365-BC1CC9E107DB}"/>
              </a:ext>
            </a:extLst>
          </p:cNvPr>
          <p:cNvCxnSpPr>
            <a:cxnSpLocks/>
            <a:endCxn id="152" idx="2"/>
          </p:cNvCxnSpPr>
          <p:nvPr/>
        </p:nvCxnSpPr>
        <p:spPr>
          <a:xfrm flipV="1">
            <a:off x="6096000" y="1066800"/>
            <a:ext cx="838200" cy="35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F029F8BD-32FE-B249-47D9-48582F7B9031}"/>
              </a:ext>
            </a:extLst>
          </p:cNvPr>
          <p:cNvSpPr/>
          <p:nvPr/>
        </p:nvSpPr>
        <p:spPr>
          <a:xfrm>
            <a:off x="1371600" y="685800"/>
            <a:ext cx="2286000" cy="646584"/>
          </a:xfrm>
          <a:prstGeom prst="ellipse">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Tarptautiniai</a:t>
            </a:r>
            <a:endParaRPr lang="en-US" dirty="0"/>
          </a:p>
        </p:txBody>
      </p:sp>
      <p:sp>
        <p:nvSpPr>
          <p:cNvPr id="152" name="Oval 151">
            <a:extLst>
              <a:ext uri="{FF2B5EF4-FFF2-40B4-BE49-F238E27FC236}">
                <a16:creationId xmlns:a16="http://schemas.microsoft.com/office/drawing/2014/main" id="{37F34633-5C97-EE70-B1F9-5A8CB2FDA99F}"/>
              </a:ext>
            </a:extLst>
          </p:cNvPr>
          <p:cNvSpPr/>
          <p:nvPr/>
        </p:nvSpPr>
        <p:spPr>
          <a:xfrm>
            <a:off x="6934200" y="743508"/>
            <a:ext cx="2286000" cy="646584"/>
          </a:xfrm>
          <a:prstGeom prst="ellipse">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Lietuvos</a:t>
            </a:r>
            <a:endParaRPr lang="en-US" dirty="0"/>
          </a:p>
        </p:txBody>
      </p:sp>
      <p:sp>
        <p:nvSpPr>
          <p:cNvPr id="157" name="TextBox 156">
            <a:extLst>
              <a:ext uri="{FF2B5EF4-FFF2-40B4-BE49-F238E27FC236}">
                <a16:creationId xmlns:a16="http://schemas.microsoft.com/office/drawing/2014/main" id="{CB6374D6-5B38-FDF3-0336-DCE811CF1433}"/>
              </a:ext>
            </a:extLst>
          </p:cNvPr>
          <p:cNvSpPr txBox="1"/>
          <p:nvPr/>
        </p:nvSpPr>
        <p:spPr>
          <a:xfrm>
            <a:off x="2286000" y="1898169"/>
            <a:ext cx="6109854" cy="400110"/>
          </a:xfrm>
          <a:prstGeom prst="rect">
            <a:avLst/>
          </a:prstGeom>
          <a:noFill/>
        </p:spPr>
        <p:txBody>
          <a:bodyPr wrap="square">
            <a:spAutoFit/>
          </a:bodyPr>
          <a:lstStyle/>
          <a:p>
            <a:pPr algn="ctr"/>
            <a:r>
              <a:rPr lang="lt-LT" sz="2000" b="1" dirty="0">
                <a:solidFill>
                  <a:schemeClr val="tx2"/>
                </a:solidFill>
                <a:effectLst>
                  <a:outerShdw blurRad="50800" dist="50800" dir="5400000" algn="ctr" rotWithShape="0">
                    <a:schemeClr val="bg2">
                      <a:alpha val="99000"/>
                    </a:schemeClr>
                  </a:outerShdw>
                </a:effectLst>
              </a:rPr>
              <a:t>Kodėl reikia mokyti vaikus lietuvių kalbos?</a:t>
            </a:r>
            <a:endParaRPr lang="en-US" sz="2000" b="1" dirty="0">
              <a:solidFill>
                <a:schemeClr val="tx2"/>
              </a:solidFill>
              <a:effectLst>
                <a:outerShdw blurRad="50800" dist="50800" dir="5400000" algn="ctr" rotWithShape="0">
                  <a:schemeClr val="bg2">
                    <a:alpha val="99000"/>
                  </a:schemeClr>
                </a:outerShdw>
              </a:effectLst>
            </a:endParaRPr>
          </a:p>
        </p:txBody>
      </p:sp>
      <p:sp>
        <p:nvSpPr>
          <p:cNvPr id="158" name="Hexagon 157">
            <a:extLst>
              <a:ext uri="{FF2B5EF4-FFF2-40B4-BE49-F238E27FC236}">
                <a16:creationId xmlns:a16="http://schemas.microsoft.com/office/drawing/2014/main" id="{260A3072-C417-F817-9A84-F6708DF20776}"/>
              </a:ext>
            </a:extLst>
          </p:cNvPr>
          <p:cNvSpPr/>
          <p:nvPr/>
        </p:nvSpPr>
        <p:spPr>
          <a:xfrm>
            <a:off x="3794760" y="5030314"/>
            <a:ext cx="2705100" cy="118387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Kompetencijų ugdymas</a:t>
            </a:r>
            <a:endParaRPr lang="en-US" dirty="0"/>
          </a:p>
        </p:txBody>
      </p:sp>
      <p:sp>
        <p:nvSpPr>
          <p:cNvPr id="159" name="Oval 158">
            <a:extLst>
              <a:ext uri="{FF2B5EF4-FFF2-40B4-BE49-F238E27FC236}">
                <a16:creationId xmlns:a16="http://schemas.microsoft.com/office/drawing/2014/main" id="{84C03609-88D5-3523-F75C-7693240B5E0D}"/>
              </a:ext>
            </a:extLst>
          </p:cNvPr>
          <p:cNvSpPr/>
          <p:nvPr/>
        </p:nvSpPr>
        <p:spPr>
          <a:xfrm>
            <a:off x="609600" y="4847134"/>
            <a:ext cx="2286000" cy="678481"/>
          </a:xfrm>
          <a:prstGeom prst="ellipse">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Bendravimas</a:t>
            </a:r>
            <a:endParaRPr lang="en-US" dirty="0"/>
          </a:p>
        </p:txBody>
      </p:sp>
      <p:sp>
        <p:nvSpPr>
          <p:cNvPr id="160" name="Oval 159">
            <a:extLst>
              <a:ext uri="{FF2B5EF4-FFF2-40B4-BE49-F238E27FC236}">
                <a16:creationId xmlns:a16="http://schemas.microsoft.com/office/drawing/2014/main" id="{B87B9954-434E-2000-166B-7E4DD2DF2487}"/>
              </a:ext>
            </a:extLst>
          </p:cNvPr>
          <p:cNvSpPr/>
          <p:nvPr/>
        </p:nvSpPr>
        <p:spPr>
          <a:xfrm>
            <a:off x="618836" y="5715000"/>
            <a:ext cx="2286000" cy="678481"/>
          </a:xfrm>
          <a:prstGeom prst="ellipse">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Raštingumas</a:t>
            </a:r>
            <a:endParaRPr lang="en-US" dirty="0"/>
          </a:p>
        </p:txBody>
      </p:sp>
      <p:sp>
        <p:nvSpPr>
          <p:cNvPr id="161" name="Oval 160">
            <a:extLst>
              <a:ext uri="{FF2B5EF4-FFF2-40B4-BE49-F238E27FC236}">
                <a16:creationId xmlns:a16="http://schemas.microsoft.com/office/drawing/2014/main" id="{84FDFEBB-A2CE-616D-78EB-17776B54642A}"/>
              </a:ext>
            </a:extLst>
          </p:cNvPr>
          <p:cNvSpPr/>
          <p:nvPr/>
        </p:nvSpPr>
        <p:spPr>
          <a:xfrm>
            <a:off x="7671955" y="4691073"/>
            <a:ext cx="2601191" cy="678481"/>
          </a:xfrm>
          <a:prstGeom prst="ellipse">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Emocingumas</a:t>
            </a:r>
            <a:endParaRPr lang="en-US" dirty="0"/>
          </a:p>
        </p:txBody>
      </p:sp>
      <p:sp>
        <p:nvSpPr>
          <p:cNvPr id="162" name="Oval 161">
            <a:extLst>
              <a:ext uri="{FF2B5EF4-FFF2-40B4-BE49-F238E27FC236}">
                <a16:creationId xmlns:a16="http://schemas.microsoft.com/office/drawing/2014/main" id="{28012B54-A694-6A8F-D588-71E2DBD1B58A}"/>
              </a:ext>
            </a:extLst>
          </p:cNvPr>
          <p:cNvSpPr/>
          <p:nvPr/>
        </p:nvSpPr>
        <p:spPr>
          <a:xfrm>
            <a:off x="7671955" y="5694570"/>
            <a:ext cx="2601190" cy="678481"/>
          </a:xfrm>
          <a:prstGeom prst="ellipse">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Pažinimas</a:t>
            </a:r>
            <a:endParaRPr lang="en-US" dirty="0"/>
          </a:p>
        </p:txBody>
      </p:sp>
      <p:cxnSp>
        <p:nvCxnSpPr>
          <p:cNvPr id="164" name="Straight Arrow Connector 163">
            <a:extLst>
              <a:ext uri="{FF2B5EF4-FFF2-40B4-BE49-F238E27FC236}">
                <a16:creationId xmlns:a16="http://schemas.microsoft.com/office/drawing/2014/main" id="{69607B92-4B70-AF9A-B90A-A7C2DF43595D}"/>
              </a:ext>
            </a:extLst>
          </p:cNvPr>
          <p:cNvCxnSpPr>
            <a:cxnSpLocks/>
            <a:stCxn id="158" idx="0"/>
            <a:endCxn id="161" idx="2"/>
          </p:cNvCxnSpPr>
          <p:nvPr/>
        </p:nvCxnSpPr>
        <p:spPr>
          <a:xfrm flipV="1">
            <a:off x="6499860" y="5030314"/>
            <a:ext cx="1172095" cy="591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11F87EE8-9E41-299E-F2BC-D2ABEEAD8003}"/>
              </a:ext>
            </a:extLst>
          </p:cNvPr>
          <p:cNvCxnSpPr>
            <a:cxnSpLocks/>
            <a:stCxn id="158" idx="0"/>
            <a:endCxn id="162" idx="2"/>
          </p:cNvCxnSpPr>
          <p:nvPr/>
        </p:nvCxnSpPr>
        <p:spPr>
          <a:xfrm>
            <a:off x="6499860" y="5622251"/>
            <a:ext cx="1172095" cy="411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2A87F1D5-2812-983B-EAA8-9F4D4064DE80}"/>
              </a:ext>
            </a:extLst>
          </p:cNvPr>
          <p:cNvCxnSpPr>
            <a:cxnSpLocks/>
            <a:stCxn id="158" idx="3"/>
            <a:endCxn id="159" idx="6"/>
          </p:cNvCxnSpPr>
          <p:nvPr/>
        </p:nvCxnSpPr>
        <p:spPr>
          <a:xfrm flipH="1" flipV="1">
            <a:off x="2895600" y="5186375"/>
            <a:ext cx="899160" cy="435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B1781209-E6BF-05C2-1E18-3B83F937B834}"/>
              </a:ext>
            </a:extLst>
          </p:cNvPr>
          <p:cNvCxnSpPr>
            <a:cxnSpLocks/>
            <a:stCxn id="158" idx="3"/>
            <a:endCxn id="160" idx="6"/>
          </p:cNvCxnSpPr>
          <p:nvPr/>
        </p:nvCxnSpPr>
        <p:spPr>
          <a:xfrm flipH="1">
            <a:off x="2904836" y="5622251"/>
            <a:ext cx="889924" cy="43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78297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ithuania Vilnius Rivers Bridges Zverynas Bridge Reflection Cities&#10;">
            <a:extLst>
              <a:ext uri="{FF2B5EF4-FFF2-40B4-BE49-F238E27FC236}">
                <a16:creationId xmlns:a16="http://schemas.microsoft.com/office/drawing/2014/main" id="{632CC7AF-1689-C72D-A0D5-80FC8C5D81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838200"/>
            <a:ext cx="6426200" cy="3614738"/>
          </a:xfrm>
          <a:effectLst>
            <a:softEdge rad="635000"/>
          </a:effectLst>
        </p:spPr>
      </p:pic>
      <p:sp>
        <p:nvSpPr>
          <p:cNvPr id="2" name="Title 1">
            <a:extLst>
              <a:ext uri="{FF2B5EF4-FFF2-40B4-BE49-F238E27FC236}">
                <a16:creationId xmlns:a16="http://schemas.microsoft.com/office/drawing/2014/main" id="{0D7B89C5-041D-4DD5-5D50-C7028E9058E2}"/>
              </a:ext>
            </a:extLst>
          </p:cNvPr>
          <p:cNvSpPr>
            <a:spLocks noGrp="1"/>
          </p:cNvSpPr>
          <p:nvPr>
            <p:ph type="title"/>
          </p:nvPr>
        </p:nvSpPr>
        <p:spPr>
          <a:xfrm>
            <a:off x="2982182" y="4376738"/>
            <a:ext cx="4322636" cy="660399"/>
          </a:xfrm>
        </p:spPr>
        <p:txBody>
          <a:bodyPr>
            <a:normAutofit fontScale="90000"/>
          </a:bodyPr>
          <a:lstStyle/>
          <a:p>
            <a:pPr algn="ctr"/>
            <a:r>
              <a:rPr lang="lt-LT" dirty="0"/>
              <a:t>Mokymo metodai, priemonės</a:t>
            </a:r>
            <a:endParaRPr lang="en-US" dirty="0"/>
          </a:p>
        </p:txBody>
      </p:sp>
      <p:sp>
        <p:nvSpPr>
          <p:cNvPr id="8" name="Rectangle 7">
            <a:extLst>
              <a:ext uri="{FF2B5EF4-FFF2-40B4-BE49-F238E27FC236}">
                <a16:creationId xmlns:a16="http://schemas.microsoft.com/office/drawing/2014/main" id="{8AA31FC7-B8F3-25F0-284A-3D3E6AB45446}"/>
              </a:ext>
            </a:extLst>
          </p:cNvPr>
          <p:cNvSpPr/>
          <p:nvPr/>
        </p:nvSpPr>
        <p:spPr>
          <a:xfrm>
            <a:off x="4572000" y="2057400"/>
            <a:ext cx="1143000" cy="8382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627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A76B-EE69-07D0-CC70-1A7794900B63}"/>
              </a:ext>
            </a:extLst>
          </p:cNvPr>
          <p:cNvSpPr>
            <a:spLocks noGrp="1"/>
          </p:cNvSpPr>
          <p:nvPr>
            <p:ph type="title"/>
          </p:nvPr>
        </p:nvSpPr>
        <p:spPr>
          <a:xfrm>
            <a:off x="684212" y="4487332"/>
            <a:ext cx="10898188" cy="1507067"/>
          </a:xfrm>
        </p:spPr>
        <p:txBody>
          <a:bodyPr/>
          <a:lstStyle/>
          <a:p>
            <a:r>
              <a:rPr lang="lt-LT" dirty="0"/>
              <a:t>Tradiciniai mokymo metodai, priemonės</a:t>
            </a:r>
            <a:endParaRPr lang="en-US" dirty="0"/>
          </a:p>
        </p:txBody>
      </p:sp>
      <p:pic>
        <p:nvPicPr>
          <p:cNvPr id="5" name="Content Placeholder 4" descr="Classroom of students raising their hands in front of a teacher">
            <a:extLst>
              <a:ext uri="{FF2B5EF4-FFF2-40B4-BE49-F238E27FC236}">
                <a16:creationId xmlns:a16="http://schemas.microsoft.com/office/drawing/2014/main" id="{08A6DD79-44ED-23B6-BBB7-CF10BC65A79A}"/>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295400" y="1676400"/>
            <a:ext cx="3886200" cy="2647094"/>
          </a:xfrm>
        </p:spPr>
      </p:pic>
      <p:sp>
        <p:nvSpPr>
          <p:cNvPr id="6" name="Hexagon 5">
            <a:extLst>
              <a:ext uri="{FF2B5EF4-FFF2-40B4-BE49-F238E27FC236}">
                <a16:creationId xmlns:a16="http://schemas.microsoft.com/office/drawing/2014/main" id="{E03D09FA-A058-26BC-65A2-1F3A4AE718C0}"/>
              </a:ext>
            </a:extLst>
          </p:cNvPr>
          <p:cNvSpPr/>
          <p:nvPr/>
        </p:nvSpPr>
        <p:spPr>
          <a:xfrm>
            <a:off x="2048660" y="304800"/>
            <a:ext cx="2743200" cy="838200"/>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Mokytojo aiškinimas</a:t>
            </a:r>
            <a:endParaRPr lang="en-US" dirty="0"/>
          </a:p>
        </p:txBody>
      </p:sp>
      <p:pic>
        <p:nvPicPr>
          <p:cNvPr id="10" name="Picture 9" descr="A blue book cover with colorful circles and text&#10;&#10;AI-generated content may be incorrect.">
            <a:extLst>
              <a:ext uri="{FF2B5EF4-FFF2-40B4-BE49-F238E27FC236}">
                <a16:creationId xmlns:a16="http://schemas.microsoft.com/office/drawing/2014/main" id="{189E8F2C-64D5-510B-B4B4-26D9CF491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148" y="1676400"/>
            <a:ext cx="1882735" cy="2647094"/>
          </a:xfrm>
          <a:prstGeom prst="rect">
            <a:avLst/>
          </a:prstGeom>
        </p:spPr>
      </p:pic>
      <p:pic>
        <p:nvPicPr>
          <p:cNvPr id="14" name="Picture 13" descr="A red book cover with a face drawn on it&#10;&#10;AI-generated content may be incorrect.">
            <a:extLst>
              <a:ext uri="{FF2B5EF4-FFF2-40B4-BE49-F238E27FC236}">
                <a16:creationId xmlns:a16="http://schemas.microsoft.com/office/drawing/2014/main" id="{220A8CC2-41F9-476E-D36E-CF977FEDC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1431" y="1676400"/>
            <a:ext cx="1660114" cy="2650881"/>
          </a:xfrm>
          <a:prstGeom prst="rect">
            <a:avLst/>
          </a:prstGeom>
        </p:spPr>
      </p:pic>
      <p:sp>
        <p:nvSpPr>
          <p:cNvPr id="15" name="Hexagon 14">
            <a:extLst>
              <a:ext uri="{FF2B5EF4-FFF2-40B4-BE49-F238E27FC236}">
                <a16:creationId xmlns:a16="http://schemas.microsoft.com/office/drawing/2014/main" id="{6D950016-219D-4028-A021-2487C994632F}"/>
              </a:ext>
            </a:extLst>
          </p:cNvPr>
          <p:cNvSpPr/>
          <p:nvPr/>
        </p:nvSpPr>
        <p:spPr>
          <a:xfrm>
            <a:off x="7315200" y="304800"/>
            <a:ext cx="2667000" cy="838200"/>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Vadovėliai</a:t>
            </a:r>
            <a:endParaRPr lang="en-US" dirty="0"/>
          </a:p>
        </p:txBody>
      </p:sp>
    </p:spTree>
    <p:extLst>
      <p:ext uri="{BB962C8B-B14F-4D97-AF65-F5344CB8AC3E}">
        <p14:creationId xmlns:p14="http://schemas.microsoft.com/office/powerpoint/2010/main" val="19434410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F3CD-F319-C8C9-DDC7-18B3F3B92541}"/>
              </a:ext>
            </a:extLst>
          </p:cNvPr>
          <p:cNvSpPr>
            <a:spLocks noGrp="1"/>
          </p:cNvSpPr>
          <p:nvPr>
            <p:ph type="title"/>
          </p:nvPr>
        </p:nvSpPr>
        <p:spPr/>
        <p:txBody>
          <a:bodyPr/>
          <a:lstStyle/>
          <a:p>
            <a:r>
              <a:rPr lang="lt-LT" dirty="0"/>
              <a:t>Kūrybiniai metodai</a:t>
            </a:r>
            <a:endParaRPr lang="en-US" dirty="0"/>
          </a:p>
        </p:txBody>
      </p:sp>
      <p:graphicFrame>
        <p:nvGraphicFramePr>
          <p:cNvPr id="4" name="Content Placeholder 3">
            <a:extLst>
              <a:ext uri="{FF2B5EF4-FFF2-40B4-BE49-F238E27FC236}">
                <a16:creationId xmlns:a16="http://schemas.microsoft.com/office/drawing/2014/main" id="{2DD888E5-6715-955A-10DC-878640218E8E}"/>
              </a:ext>
            </a:extLst>
          </p:cNvPr>
          <p:cNvGraphicFramePr>
            <a:graphicFrameLocks noGrp="1"/>
          </p:cNvGraphicFramePr>
          <p:nvPr>
            <p:ph idx="1"/>
            <p:extLst>
              <p:ext uri="{D42A27DB-BD31-4B8C-83A1-F6EECF244321}">
                <p14:modId xmlns:p14="http://schemas.microsoft.com/office/powerpoint/2010/main" val="4218546445"/>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 name="Picture 61" descr="A rectangular object with writing on it&#10;&#10;AI-generated content may be incorrect.">
            <a:extLst>
              <a:ext uri="{FF2B5EF4-FFF2-40B4-BE49-F238E27FC236}">
                <a16:creationId xmlns:a16="http://schemas.microsoft.com/office/drawing/2014/main" id="{B4849DC6-D08F-2022-2237-5E1BC225674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600200" y="1193535"/>
            <a:ext cx="3200400" cy="3200400"/>
          </a:xfrm>
          <a:prstGeom prst="rect">
            <a:avLst/>
          </a:prstGeom>
        </p:spPr>
      </p:pic>
      <p:pic>
        <p:nvPicPr>
          <p:cNvPr id="66" name="Picture 65" descr="A crossword puzzle on a piece of paper&#10;&#10;AI-generated content may be incorrect.">
            <a:extLst>
              <a:ext uri="{FF2B5EF4-FFF2-40B4-BE49-F238E27FC236}">
                <a16:creationId xmlns:a16="http://schemas.microsoft.com/office/drawing/2014/main" id="{4CC5AD12-1B8A-75A8-47F3-5654F766A5A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5400000">
            <a:off x="6201701" y="1146835"/>
            <a:ext cx="3200400" cy="3293797"/>
          </a:xfrm>
          <a:prstGeom prst="rect">
            <a:avLst/>
          </a:prstGeom>
        </p:spPr>
      </p:pic>
      <p:sp>
        <p:nvSpPr>
          <p:cNvPr id="67" name="Hexagon 66">
            <a:extLst>
              <a:ext uri="{FF2B5EF4-FFF2-40B4-BE49-F238E27FC236}">
                <a16:creationId xmlns:a16="http://schemas.microsoft.com/office/drawing/2014/main" id="{E4A7A414-CF01-3549-1C29-BBD7BEB287B0}"/>
              </a:ext>
            </a:extLst>
          </p:cNvPr>
          <p:cNvSpPr/>
          <p:nvPr/>
        </p:nvSpPr>
        <p:spPr>
          <a:xfrm>
            <a:off x="1905000" y="457200"/>
            <a:ext cx="2590800" cy="549541"/>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Knygelės</a:t>
            </a:r>
            <a:endParaRPr lang="en-US" dirty="0"/>
          </a:p>
        </p:txBody>
      </p:sp>
      <p:sp>
        <p:nvSpPr>
          <p:cNvPr id="68" name="Hexagon 67">
            <a:extLst>
              <a:ext uri="{FF2B5EF4-FFF2-40B4-BE49-F238E27FC236}">
                <a16:creationId xmlns:a16="http://schemas.microsoft.com/office/drawing/2014/main" id="{D9588395-9EB7-D687-3806-3157ABA17737}"/>
              </a:ext>
            </a:extLst>
          </p:cNvPr>
          <p:cNvSpPr/>
          <p:nvPr/>
        </p:nvSpPr>
        <p:spPr>
          <a:xfrm>
            <a:off x="6781800" y="457200"/>
            <a:ext cx="2133600" cy="549541"/>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Kryžiažodžiai</a:t>
            </a:r>
            <a:endParaRPr lang="en-US" dirty="0"/>
          </a:p>
        </p:txBody>
      </p:sp>
    </p:spTree>
    <p:extLst>
      <p:ext uri="{BB962C8B-B14F-4D97-AF65-F5344CB8AC3E}">
        <p14:creationId xmlns:p14="http://schemas.microsoft.com/office/powerpoint/2010/main" val="2050722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4674-24C6-FDF6-E7A1-ED81DF88E2A8}"/>
              </a:ext>
            </a:extLst>
          </p:cNvPr>
          <p:cNvSpPr>
            <a:spLocks noGrp="1"/>
          </p:cNvSpPr>
          <p:nvPr>
            <p:ph type="title"/>
          </p:nvPr>
        </p:nvSpPr>
        <p:spPr/>
        <p:txBody>
          <a:bodyPr/>
          <a:lstStyle/>
          <a:p>
            <a:r>
              <a:rPr lang="en-US" dirty="0" err="1"/>
              <a:t>Skaitmenin</a:t>
            </a:r>
            <a:r>
              <a:rPr lang="lt-LT" dirty="0"/>
              <a:t>ės priemonės</a:t>
            </a:r>
            <a:endParaRPr lang="en-US" dirty="0"/>
          </a:p>
        </p:txBody>
      </p:sp>
      <p:pic>
        <p:nvPicPr>
          <p:cNvPr id="5" name="Content Placeholder 4" descr="A screen on a wall&#10;&#10;AI-generated content may be incorrect.">
            <a:extLst>
              <a:ext uri="{FF2B5EF4-FFF2-40B4-BE49-F238E27FC236}">
                <a16:creationId xmlns:a16="http://schemas.microsoft.com/office/drawing/2014/main" id="{4E00221C-4083-CF4D-7DA8-A2779152571D}"/>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84212" y="1094232"/>
            <a:ext cx="3614738" cy="3614738"/>
          </a:xfrm>
        </p:spPr>
      </p:pic>
      <p:pic>
        <p:nvPicPr>
          <p:cNvPr id="7" name="Picture 6" descr="A screen with a cartoon character on it&#10;&#10;AI-generated content may be incorrect.">
            <a:extLst>
              <a:ext uri="{FF2B5EF4-FFF2-40B4-BE49-F238E27FC236}">
                <a16:creationId xmlns:a16="http://schemas.microsoft.com/office/drawing/2014/main" id="{55A018B4-EE83-CB30-F8F3-27D763D50A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72000" y="1094232"/>
            <a:ext cx="3614738" cy="3614738"/>
          </a:xfrm>
          <a:prstGeom prst="rect">
            <a:avLst/>
          </a:prstGeom>
        </p:spPr>
      </p:pic>
      <p:pic>
        <p:nvPicPr>
          <p:cNvPr id="11" name="Picture 10" descr="A screenshot of a phone&#10;&#10;AI-generated content may be incorrect.">
            <a:extLst>
              <a:ext uri="{FF2B5EF4-FFF2-40B4-BE49-F238E27FC236}">
                <a16:creationId xmlns:a16="http://schemas.microsoft.com/office/drawing/2014/main" id="{6B11A2E0-BD99-4EF6-2757-0E88D1210D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9788" y="1094232"/>
            <a:ext cx="3238564" cy="5629147"/>
          </a:xfrm>
          <a:prstGeom prst="rect">
            <a:avLst/>
          </a:prstGeom>
        </p:spPr>
      </p:pic>
      <p:sp>
        <p:nvSpPr>
          <p:cNvPr id="12" name="Hexagon 11">
            <a:extLst>
              <a:ext uri="{FF2B5EF4-FFF2-40B4-BE49-F238E27FC236}">
                <a16:creationId xmlns:a16="http://schemas.microsoft.com/office/drawing/2014/main" id="{A436C384-AFE1-F1F9-04FA-9BC79175819F}"/>
              </a:ext>
            </a:extLst>
          </p:cNvPr>
          <p:cNvSpPr/>
          <p:nvPr/>
        </p:nvSpPr>
        <p:spPr>
          <a:xfrm>
            <a:off x="1676400" y="152400"/>
            <a:ext cx="1975104" cy="791972"/>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a:t>
            </a:r>
            <a:r>
              <a:rPr lang="en-US" dirty="0"/>
              <a:t>Kahoot!“</a:t>
            </a:r>
          </a:p>
        </p:txBody>
      </p:sp>
      <p:sp>
        <p:nvSpPr>
          <p:cNvPr id="14" name="Hexagon 13">
            <a:extLst>
              <a:ext uri="{FF2B5EF4-FFF2-40B4-BE49-F238E27FC236}">
                <a16:creationId xmlns:a16="http://schemas.microsoft.com/office/drawing/2014/main" id="{73DC9041-7E12-ADB0-591B-3103C435F69D}"/>
              </a:ext>
            </a:extLst>
          </p:cNvPr>
          <p:cNvSpPr/>
          <p:nvPr/>
        </p:nvSpPr>
        <p:spPr>
          <a:xfrm>
            <a:off x="5350669" y="152400"/>
            <a:ext cx="2057400" cy="791972"/>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Wordwall</a:t>
            </a:r>
            <a:r>
              <a:rPr lang="en-US" dirty="0"/>
              <a:t>“</a:t>
            </a:r>
          </a:p>
        </p:txBody>
      </p:sp>
      <p:sp>
        <p:nvSpPr>
          <p:cNvPr id="15" name="Hexagon 14">
            <a:extLst>
              <a:ext uri="{FF2B5EF4-FFF2-40B4-BE49-F238E27FC236}">
                <a16:creationId xmlns:a16="http://schemas.microsoft.com/office/drawing/2014/main" id="{FEA4D928-9EA2-6AC0-AD03-6E375F610CD6}"/>
              </a:ext>
            </a:extLst>
          </p:cNvPr>
          <p:cNvSpPr/>
          <p:nvPr/>
        </p:nvSpPr>
        <p:spPr>
          <a:xfrm>
            <a:off x="9091518" y="152400"/>
            <a:ext cx="1975104" cy="791972"/>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„ChatGPT“</a:t>
            </a:r>
          </a:p>
        </p:txBody>
      </p:sp>
    </p:spTree>
    <p:extLst>
      <p:ext uri="{BB962C8B-B14F-4D97-AF65-F5344CB8AC3E}">
        <p14:creationId xmlns:p14="http://schemas.microsoft.com/office/powerpoint/2010/main" val="484185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A0C6-12C2-93A2-DA7A-161E06EAC773}"/>
              </a:ext>
            </a:extLst>
          </p:cNvPr>
          <p:cNvSpPr>
            <a:spLocks noGrp="1"/>
          </p:cNvSpPr>
          <p:nvPr>
            <p:ph type="title"/>
          </p:nvPr>
        </p:nvSpPr>
        <p:spPr/>
        <p:txBody>
          <a:bodyPr/>
          <a:lstStyle/>
          <a:p>
            <a:r>
              <a:rPr lang="lt-LT" dirty="0"/>
              <a:t>Kaupiamasis vertinimas</a:t>
            </a:r>
            <a:endParaRPr lang="en-US" dirty="0"/>
          </a:p>
        </p:txBody>
      </p:sp>
      <p:pic>
        <p:nvPicPr>
          <p:cNvPr id="5" name="Content Placeholder 4" descr="A blue and black stamp&#10;&#10;AI-generated content may be incorrect.">
            <a:extLst>
              <a:ext uri="{FF2B5EF4-FFF2-40B4-BE49-F238E27FC236}">
                <a16:creationId xmlns:a16="http://schemas.microsoft.com/office/drawing/2014/main" id="{122D6634-620D-430C-8FCD-EFCA7FA1DC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885561"/>
            <a:ext cx="2970213" cy="2970213"/>
          </a:xfrm>
        </p:spPr>
      </p:pic>
      <p:pic>
        <p:nvPicPr>
          <p:cNvPr id="7" name="Picture 6" descr="A group of stickers on a white surface&#10;&#10;AI-generated content may be incorrect.">
            <a:extLst>
              <a:ext uri="{FF2B5EF4-FFF2-40B4-BE49-F238E27FC236}">
                <a16:creationId xmlns:a16="http://schemas.microsoft.com/office/drawing/2014/main" id="{FDBB0A1F-3BE9-97DA-DDFF-786F803F97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99367" y="885561"/>
            <a:ext cx="3048000" cy="3048000"/>
          </a:xfrm>
          <a:prstGeom prst="rect">
            <a:avLst/>
          </a:prstGeom>
        </p:spPr>
      </p:pic>
    </p:spTree>
    <p:extLst>
      <p:ext uri="{BB962C8B-B14F-4D97-AF65-F5344CB8AC3E}">
        <p14:creationId xmlns:p14="http://schemas.microsoft.com/office/powerpoint/2010/main" val="326269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2C02D13-EEDE-425A-7409-066FA7770C5D}"/>
              </a:ext>
            </a:extLst>
          </p:cNvPr>
          <p:cNvGraphicFramePr>
            <a:graphicFrameLocks noGrp="1"/>
          </p:cNvGraphicFramePr>
          <p:nvPr>
            <p:ph idx="1"/>
            <p:extLst>
              <p:ext uri="{D42A27DB-BD31-4B8C-83A1-F6EECF244321}">
                <p14:modId xmlns:p14="http://schemas.microsoft.com/office/powerpoint/2010/main" val="3087701322"/>
              </p:ext>
            </p:extLst>
          </p:nvPr>
        </p:nvGraphicFramePr>
        <p:xfrm>
          <a:off x="457200" y="228600"/>
          <a:ext cx="10972799"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62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BED1-1402-D421-1B3E-7AEE7EC8BA4F}"/>
              </a:ext>
            </a:extLst>
          </p:cNvPr>
          <p:cNvSpPr>
            <a:spLocks noGrp="1"/>
          </p:cNvSpPr>
          <p:nvPr>
            <p:ph type="title"/>
          </p:nvPr>
        </p:nvSpPr>
        <p:spPr/>
        <p:txBody>
          <a:bodyPr/>
          <a:lstStyle/>
          <a:p>
            <a:r>
              <a:rPr lang="lt-LT" dirty="0"/>
              <a:t>Pabaiga</a:t>
            </a:r>
            <a:endParaRPr lang="en-US" dirty="0"/>
          </a:p>
        </p:txBody>
      </p:sp>
      <p:sp>
        <p:nvSpPr>
          <p:cNvPr id="3" name="Content Placeholder 2">
            <a:extLst>
              <a:ext uri="{FF2B5EF4-FFF2-40B4-BE49-F238E27FC236}">
                <a16:creationId xmlns:a16="http://schemas.microsoft.com/office/drawing/2014/main" id="{F91B2324-9880-5DC4-139C-E006F1C52C77}"/>
              </a:ext>
            </a:extLst>
          </p:cNvPr>
          <p:cNvSpPr>
            <a:spLocks noGrp="1"/>
          </p:cNvSpPr>
          <p:nvPr>
            <p:ph idx="1"/>
          </p:nvPr>
        </p:nvSpPr>
        <p:spPr>
          <a:xfrm>
            <a:off x="684212" y="685800"/>
            <a:ext cx="9831388" cy="4419600"/>
          </a:xfrm>
        </p:spPr>
        <p:txBody>
          <a:bodyPr/>
          <a:lstStyle/>
          <a:p>
            <a:pPr marL="0" indent="0" algn="just">
              <a:buNone/>
            </a:pPr>
            <a:r>
              <a:rPr lang="lt-LT" b="0" i="0" dirty="0">
                <a:solidFill>
                  <a:schemeClr val="tx1"/>
                </a:solidFill>
                <a:effectLst/>
                <a:latin typeface="Roboto" panose="02000000000000000000" pitchFamily="2" charset="0"/>
              </a:rPr>
              <a:t>Kalba yra žmogaus dvasios organas, žmogaus minties ir jausmo išraiška, ja kalbančios genties visuomeninio ir privačiojo gyvenimo veidrodis, genties intelektualinių ir moralinių vertybių saugykla &lt;…&gt;, ryšys, siejantis laiką ir erdvę, vienijantis visas kartas ir asmenybes, individus, &lt;…&gt; ir kartu – gyvas, tradicinis svarbiausių įvykių bei genčių tarpusavio santykių metraštis. – A. Baranauskas.</a:t>
            </a:r>
          </a:p>
          <a:p>
            <a:pPr marL="0" indent="0">
              <a:buNone/>
            </a:pPr>
            <a:r>
              <a:rPr lang="lt-LT" dirty="0"/>
              <a:t/>
            </a:r>
            <a:br>
              <a:rPr lang="lt-LT" dirty="0"/>
            </a:br>
            <a:endParaRPr lang="en-US" dirty="0"/>
          </a:p>
        </p:txBody>
      </p:sp>
    </p:spTree>
    <p:extLst>
      <p:ext uri="{BB962C8B-B14F-4D97-AF65-F5344CB8AC3E}">
        <p14:creationId xmlns:p14="http://schemas.microsoft.com/office/powerpoint/2010/main" val="353801564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471</TotalTime>
  <Words>423</Words>
  <Application>Microsoft Office PowerPoint</Application>
  <PresentationFormat>Plačiaekranė</PresentationFormat>
  <Paragraphs>59</Paragraphs>
  <Slides>9</Slides>
  <Notes>6</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9</vt:i4>
      </vt:variant>
    </vt:vector>
  </HeadingPairs>
  <TitlesOfParts>
    <vt:vector size="16" baseType="lpstr">
      <vt:lpstr>Aptos</vt:lpstr>
      <vt:lpstr>Arial</vt:lpstr>
      <vt:lpstr>Century Gothic</vt:lpstr>
      <vt:lpstr>Roboto</vt:lpstr>
      <vt:lpstr>Segoe UI</vt:lpstr>
      <vt:lpstr>Wingdings 3</vt:lpstr>
      <vt:lpstr>Slice</vt:lpstr>
      <vt:lpstr>Iš užsienio atvykusių mokinių mokymo ypatumai</vt:lpstr>
      <vt:lpstr>„PowerPoint“ pateiktis</vt:lpstr>
      <vt:lpstr>Mokymo metodai, priemonės</vt:lpstr>
      <vt:lpstr>Tradiciniai mokymo metodai, priemonės</vt:lpstr>
      <vt:lpstr>Kūrybiniai metodai</vt:lpstr>
      <vt:lpstr>Skaitmeninės priemonės</vt:lpstr>
      <vt:lpstr>Kaupiamasis vertinimas</vt:lpstr>
      <vt:lpstr>„PowerPoint“ pateiktis</vt:lpstr>
      <vt:lpstr>Pabaiga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Iš užsienio atvykusių mokinių mokymo ypatumai</dc:title>
  <dc:creator>Artūras Bulocnikovas</dc:creator>
  <cp:lastModifiedBy>Vartotojas</cp:lastModifiedBy>
  <cp:revision>12</cp:revision>
  <dcterms:created xsi:type="dcterms:W3CDTF">2025-11-08T16:45:20Z</dcterms:created>
  <dcterms:modified xsi:type="dcterms:W3CDTF">2025-11-12T06:05:51Z</dcterms:modified>
</cp:coreProperties>
</file>