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70" r:id="rId6"/>
    <p:sldId id="271" r:id="rId7"/>
    <p:sldId id="272" r:id="rId8"/>
    <p:sldId id="273" r:id="rId9"/>
    <p:sldId id="267" r:id="rId10"/>
    <p:sldId id="268" r:id="rId11"/>
    <p:sldId id="260" r:id="rId12"/>
    <p:sldId id="274" r:id="rId13"/>
    <p:sldId id="266" r:id="rId14"/>
    <p:sldId id="275" r:id="rId15"/>
    <p:sldId id="261" r:id="rId16"/>
    <p:sldId id="264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FA416-1545-43DE-89F0-53DBFA13911F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lt-LT"/>
        </a:p>
      </dgm:t>
    </dgm:pt>
    <dgm:pt modelId="{D2845670-5A65-431F-B8F9-F18C23D13535}">
      <dgm:prSet custT="1"/>
      <dgm:spPr/>
      <dgm:t>
        <a:bodyPr/>
        <a:lstStyle/>
        <a:p>
          <a:r>
            <a:rPr lang="lt-LT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Bendras mokinių skaičius – </a:t>
          </a:r>
          <a:r>
            <a:rPr lang="lt-LT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333 mokiniai.</a:t>
          </a:r>
          <a:endParaRPr lang="lt-LT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D6A899-44B7-41D8-A820-E1757CFAA000}" type="parTrans" cxnId="{44989938-A253-49B1-B711-C3E2EBE4F1FD}">
      <dgm:prSet/>
      <dgm:spPr/>
      <dgm:t>
        <a:bodyPr/>
        <a:lstStyle/>
        <a:p>
          <a:endParaRPr lang="lt-LT"/>
        </a:p>
      </dgm:t>
    </dgm:pt>
    <dgm:pt modelId="{798B2AF0-FF65-49B7-B6F6-996950EB602E}" type="sibTrans" cxnId="{44989938-A253-49B1-B711-C3E2EBE4F1FD}">
      <dgm:prSet/>
      <dgm:spPr/>
      <dgm:t>
        <a:bodyPr/>
        <a:lstStyle/>
        <a:p>
          <a:endParaRPr lang="lt-LT"/>
        </a:p>
      </dgm:t>
    </dgm:pt>
    <dgm:pt modelId="{42FF74FB-42FA-42A8-ACD9-1CF939C98210}">
      <dgm:prSet custT="1"/>
      <dgm:spPr/>
      <dgm:t>
        <a:bodyPr/>
        <a:lstStyle/>
        <a:p>
          <a:r>
            <a:rPr lang="lt-LT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3 lietuviai </a:t>
          </a:r>
          <a:r>
            <a:rPr lang="lt-LT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grįžę iš užsienio (Vokietijos ir Italijos).</a:t>
          </a:r>
        </a:p>
      </dgm:t>
    </dgm:pt>
    <dgm:pt modelId="{42F57BE0-95B2-4203-A773-3AB07A3D6295}" type="parTrans" cxnId="{8E56AE5E-ACD3-4523-BB66-03C28E7FF99C}">
      <dgm:prSet/>
      <dgm:spPr/>
      <dgm:t>
        <a:bodyPr/>
        <a:lstStyle/>
        <a:p>
          <a:endParaRPr lang="lt-LT"/>
        </a:p>
      </dgm:t>
    </dgm:pt>
    <dgm:pt modelId="{4F277043-9700-4B22-AE77-0886B388B423}" type="sibTrans" cxnId="{8E56AE5E-ACD3-4523-BB66-03C28E7FF99C}">
      <dgm:prSet/>
      <dgm:spPr/>
      <dgm:t>
        <a:bodyPr/>
        <a:lstStyle/>
        <a:p>
          <a:endParaRPr lang="lt-LT"/>
        </a:p>
      </dgm:t>
    </dgm:pt>
    <dgm:pt modelId="{BAFC6561-EDAD-4A53-A8D0-A4B10614DC80}">
      <dgm:prSet custT="1"/>
      <dgm:spPr/>
      <dgm:t>
        <a:bodyPr/>
        <a:lstStyle/>
        <a:p>
          <a:r>
            <a:rPr lang="lt-LT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5 ukrainiečiai</a:t>
          </a:r>
          <a:endParaRPr lang="lt-LT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DDDC9F-D441-45D4-B17B-211601AE0A3D}" type="parTrans" cxnId="{EE96F0D4-A967-4BFA-954D-0B08B06D92B1}">
      <dgm:prSet/>
      <dgm:spPr/>
      <dgm:t>
        <a:bodyPr/>
        <a:lstStyle/>
        <a:p>
          <a:endParaRPr lang="lt-LT"/>
        </a:p>
      </dgm:t>
    </dgm:pt>
    <dgm:pt modelId="{0AF359C0-5923-4DD9-B782-8F77A23BCB4C}" type="sibTrans" cxnId="{EE96F0D4-A967-4BFA-954D-0B08B06D92B1}">
      <dgm:prSet/>
      <dgm:spPr/>
      <dgm:t>
        <a:bodyPr/>
        <a:lstStyle/>
        <a:p>
          <a:endParaRPr lang="lt-LT"/>
        </a:p>
      </dgm:t>
    </dgm:pt>
    <dgm:pt modelId="{AF4B6990-D1A1-4194-96BD-3F889CDD6DE6}" type="pres">
      <dgm:prSet presAssocID="{81FFA416-1545-43DE-89F0-53DBFA13911F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44844036-71C1-4E0C-B491-99E1F2AF8C2D}" type="pres">
      <dgm:prSet presAssocID="{D2845670-5A65-431F-B8F9-F18C23D13535}" presName="circle1" presStyleLbl="lnNode1" presStyleIdx="0" presStyleCnt="3"/>
      <dgm:spPr/>
    </dgm:pt>
    <dgm:pt modelId="{DE621F3F-E2A3-4BD0-826B-52785EDECD07}" type="pres">
      <dgm:prSet presAssocID="{D2845670-5A65-431F-B8F9-F18C23D13535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868898E1-4664-4FF5-85F3-C2D5ED1010B9}" type="pres">
      <dgm:prSet presAssocID="{D2845670-5A65-431F-B8F9-F18C23D13535}" presName="line1" presStyleLbl="callout" presStyleIdx="0" presStyleCnt="6"/>
      <dgm:spPr/>
    </dgm:pt>
    <dgm:pt modelId="{1C08CD1E-0113-45F8-BE8E-2C7D81516246}" type="pres">
      <dgm:prSet presAssocID="{D2845670-5A65-431F-B8F9-F18C23D13535}" presName="d1" presStyleLbl="callout" presStyleIdx="1" presStyleCnt="6"/>
      <dgm:spPr/>
    </dgm:pt>
    <dgm:pt modelId="{3D10B5B8-BCF4-4D5C-9355-4C15BC0CD47C}" type="pres">
      <dgm:prSet presAssocID="{42FF74FB-42FA-42A8-ACD9-1CF939C98210}" presName="circle2" presStyleLbl="lnNode1" presStyleIdx="1" presStyleCnt="3"/>
      <dgm:spPr/>
    </dgm:pt>
    <dgm:pt modelId="{2F197BC7-9FF1-4491-BDC1-3D35A04DBA66}" type="pres">
      <dgm:prSet presAssocID="{42FF74FB-42FA-42A8-ACD9-1CF939C98210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027FFEE3-869B-475E-B777-6E504AEDDA49}" type="pres">
      <dgm:prSet presAssocID="{42FF74FB-42FA-42A8-ACD9-1CF939C98210}" presName="line2" presStyleLbl="callout" presStyleIdx="2" presStyleCnt="6"/>
      <dgm:spPr/>
    </dgm:pt>
    <dgm:pt modelId="{DE4A9F66-F0D5-4298-BB89-FFD5A2D07479}" type="pres">
      <dgm:prSet presAssocID="{42FF74FB-42FA-42A8-ACD9-1CF939C98210}" presName="d2" presStyleLbl="callout" presStyleIdx="3" presStyleCnt="6"/>
      <dgm:spPr/>
    </dgm:pt>
    <dgm:pt modelId="{20056BFD-2F1B-4907-99B4-43C3E15CA8D3}" type="pres">
      <dgm:prSet presAssocID="{BAFC6561-EDAD-4A53-A8D0-A4B10614DC80}" presName="circle3" presStyleLbl="lnNode1" presStyleIdx="2" presStyleCnt="3"/>
      <dgm:spPr/>
    </dgm:pt>
    <dgm:pt modelId="{6281BFB9-1FD2-408F-9953-BF3565834D81}" type="pres">
      <dgm:prSet presAssocID="{BAFC6561-EDAD-4A53-A8D0-A4B10614DC80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D17F425E-5AAE-4BC9-9D40-3161DB9DEA35}" type="pres">
      <dgm:prSet presAssocID="{BAFC6561-EDAD-4A53-A8D0-A4B10614DC80}" presName="line3" presStyleLbl="callout" presStyleIdx="4" presStyleCnt="6"/>
      <dgm:spPr/>
    </dgm:pt>
    <dgm:pt modelId="{691FF7DC-EDDA-447B-AEC2-5C2E3189FC1E}" type="pres">
      <dgm:prSet presAssocID="{BAFC6561-EDAD-4A53-A8D0-A4B10614DC80}" presName="d3" presStyleLbl="callout" presStyleIdx="5" presStyleCnt="6"/>
      <dgm:spPr/>
    </dgm:pt>
  </dgm:ptLst>
  <dgm:cxnLst>
    <dgm:cxn modelId="{EE96F0D4-A967-4BFA-954D-0B08B06D92B1}" srcId="{81FFA416-1545-43DE-89F0-53DBFA13911F}" destId="{BAFC6561-EDAD-4A53-A8D0-A4B10614DC80}" srcOrd="2" destOrd="0" parTransId="{12DDDC9F-D441-45D4-B17B-211601AE0A3D}" sibTransId="{0AF359C0-5923-4DD9-B782-8F77A23BCB4C}"/>
    <dgm:cxn modelId="{B1A11162-36EE-4F0B-9D8C-B6682B3B2E38}" type="presOf" srcId="{D2845670-5A65-431F-B8F9-F18C23D13535}" destId="{DE621F3F-E2A3-4BD0-826B-52785EDECD07}" srcOrd="0" destOrd="0" presId="urn:microsoft.com/office/officeart/2005/8/layout/target1"/>
    <dgm:cxn modelId="{44989938-A253-49B1-B711-C3E2EBE4F1FD}" srcId="{81FFA416-1545-43DE-89F0-53DBFA13911F}" destId="{D2845670-5A65-431F-B8F9-F18C23D13535}" srcOrd="0" destOrd="0" parTransId="{14D6A899-44B7-41D8-A820-E1757CFAA000}" sibTransId="{798B2AF0-FF65-49B7-B6F6-996950EB602E}"/>
    <dgm:cxn modelId="{8E56AE5E-ACD3-4523-BB66-03C28E7FF99C}" srcId="{81FFA416-1545-43DE-89F0-53DBFA13911F}" destId="{42FF74FB-42FA-42A8-ACD9-1CF939C98210}" srcOrd="1" destOrd="0" parTransId="{42F57BE0-95B2-4203-A773-3AB07A3D6295}" sibTransId="{4F277043-9700-4B22-AE77-0886B388B423}"/>
    <dgm:cxn modelId="{4F6B232E-24AA-4904-BF8A-62EA2F36B7CC}" type="presOf" srcId="{81FFA416-1545-43DE-89F0-53DBFA13911F}" destId="{AF4B6990-D1A1-4194-96BD-3F889CDD6DE6}" srcOrd="0" destOrd="0" presId="urn:microsoft.com/office/officeart/2005/8/layout/target1"/>
    <dgm:cxn modelId="{5525896B-F69C-48B6-8C39-27F91DEFA2B1}" type="presOf" srcId="{BAFC6561-EDAD-4A53-A8D0-A4B10614DC80}" destId="{6281BFB9-1FD2-408F-9953-BF3565834D81}" srcOrd="0" destOrd="0" presId="urn:microsoft.com/office/officeart/2005/8/layout/target1"/>
    <dgm:cxn modelId="{CC19B5A6-B28E-4C5D-8154-7881A6C6C252}" type="presOf" srcId="{42FF74FB-42FA-42A8-ACD9-1CF939C98210}" destId="{2F197BC7-9FF1-4491-BDC1-3D35A04DBA66}" srcOrd="0" destOrd="0" presId="urn:microsoft.com/office/officeart/2005/8/layout/target1"/>
    <dgm:cxn modelId="{C589E102-0D81-4FA7-A9F5-9B17BCA55708}" type="presParOf" srcId="{AF4B6990-D1A1-4194-96BD-3F889CDD6DE6}" destId="{44844036-71C1-4E0C-B491-99E1F2AF8C2D}" srcOrd="0" destOrd="0" presId="urn:microsoft.com/office/officeart/2005/8/layout/target1"/>
    <dgm:cxn modelId="{BBAF7BA1-D3A9-4BDF-83AF-CFA8FFEBEB5E}" type="presParOf" srcId="{AF4B6990-D1A1-4194-96BD-3F889CDD6DE6}" destId="{DE621F3F-E2A3-4BD0-826B-52785EDECD07}" srcOrd="1" destOrd="0" presId="urn:microsoft.com/office/officeart/2005/8/layout/target1"/>
    <dgm:cxn modelId="{92D14071-0B2C-4D69-8604-705E201E5DCE}" type="presParOf" srcId="{AF4B6990-D1A1-4194-96BD-3F889CDD6DE6}" destId="{868898E1-4664-4FF5-85F3-C2D5ED1010B9}" srcOrd="2" destOrd="0" presId="urn:microsoft.com/office/officeart/2005/8/layout/target1"/>
    <dgm:cxn modelId="{40DA0EA7-1B6B-410C-B26C-98DFEB97FB43}" type="presParOf" srcId="{AF4B6990-D1A1-4194-96BD-3F889CDD6DE6}" destId="{1C08CD1E-0113-45F8-BE8E-2C7D81516246}" srcOrd="3" destOrd="0" presId="urn:microsoft.com/office/officeart/2005/8/layout/target1"/>
    <dgm:cxn modelId="{4EBDD98E-CDA9-4D58-9E1B-ECF84B916884}" type="presParOf" srcId="{AF4B6990-D1A1-4194-96BD-3F889CDD6DE6}" destId="{3D10B5B8-BCF4-4D5C-9355-4C15BC0CD47C}" srcOrd="4" destOrd="0" presId="urn:microsoft.com/office/officeart/2005/8/layout/target1"/>
    <dgm:cxn modelId="{08C5B0F8-95FC-4A74-8180-0FBB9B10F4F5}" type="presParOf" srcId="{AF4B6990-D1A1-4194-96BD-3F889CDD6DE6}" destId="{2F197BC7-9FF1-4491-BDC1-3D35A04DBA66}" srcOrd="5" destOrd="0" presId="urn:microsoft.com/office/officeart/2005/8/layout/target1"/>
    <dgm:cxn modelId="{3039D3DA-3F18-4B55-A4A6-39C357E7E551}" type="presParOf" srcId="{AF4B6990-D1A1-4194-96BD-3F889CDD6DE6}" destId="{027FFEE3-869B-475E-B777-6E504AEDDA49}" srcOrd="6" destOrd="0" presId="urn:microsoft.com/office/officeart/2005/8/layout/target1"/>
    <dgm:cxn modelId="{BEE8B47B-FF02-4B32-BBBE-B0E61D3DB22F}" type="presParOf" srcId="{AF4B6990-D1A1-4194-96BD-3F889CDD6DE6}" destId="{DE4A9F66-F0D5-4298-BB89-FFD5A2D07479}" srcOrd="7" destOrd="0" presId="urn:microsoft.com/office/officeart/2005/8/layout/target1"/>
    <dgm:cxn modelId="{D1BCAF9A-B6F8-4407-841B-8EB868E90F0B}" type="presParOf" srcId="{AF4B6990-D1A1-4194-96BD-3F889CDD6DE6}" destId="{20056BFD-2F1B-4907-99B4-43C3E15CA8D3}" srcOrd="8" destOrd="0" presId="urn:microsoft.com/office/officeart/2005/8/layout/target1"/>
    <dgm:cxn modelId="{28DC4BA8-0F48-4937-BD79-4E73AD99FF34}" type="presParOf" srcId="{AF4B6990-D1A1-4194-96BD-3F889CDD6DE6}" destId="{6281BFB9-1FD2-408F-9953-BF3565834D81}" srcOrd="9" destOrd="0" presId="urn:microsoft.com/office/officeart/2005/8/layout/target1"/>
    <dgm:cxn modelId="{76E57666-833E-4AB6-8143-A58FFE0E8AEA}" type="presParOf" srcId="{AF4B6990-D1A1-4194-96BD-3F889CDD6DE6}" destId="{D17F425E-5AAE-4BC9-9D40-3161DB9DEA35}" srcOrd="10" destOrd="0" presId="urn:microsoft.com/office/officeart/2005/8/layout/target1"/>
    <dgm:cxn modelId="{89F9CA34-BCD5-4820-8957-777E4BD1705A}" type="presParOf" srcId="{AF4B6990-D1A1-4194-96BD-3F889CDD6DE6}" destId="{691FF7DC-EDDA-447B-AEC2-5C2E3189FC1E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4F2A7B-73FD-4927-A1C4-015175FAFB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lt-LT"/>
        </a:p>
      </dgm:t>
    </dgm:pt>
    <dgm:pt modelId="{A02F896E-4CE4-4D51-B214-C03BF8EA86EE}">
      <dgm:prSet/>
      <dgm:spPr/>
      <dgm:t>
        <a:bodyPr/>
        <a:lstStyle/>
        <a:p>
          <a:r>
            <a:rPr lang="lt-LT" dirty="0"/>
            <a:t>Norint išsiaiškinti realią situaciją, kaip iš užsienio atvykę / grįžę mokiniai jaučiasi klasėse ir ką apie tai mano mokytojai, buvo atlikta apklausa. </a:t>
          </a:r>
        </a:p>
      </dgm:t>
    </dgm:pt>
    <dgm:pt modelId="{A9501A4E-2950-4C97-B89A-14B88FF781BB}" type="parTrans" cxnId="{DE3284C3-5980-41BD-9307-C49F7AC6153B}">
      <dgm:prSet/>
      <dgm:spPr/>
      <dgm:t>
        <a:bodyPr/>
        <a:lstStyle/>
        <a:p>
          <a:endParaRPr lang="lt-LT"/>
        </a:p>
      </dgm:t>
    </dgm:pt>
    <dgm:pt modelId="{CC5129A6-9BA6-4D19-A24B-9E6381E75D8A}" type="sibTrans" cxnId="{DE3284C3-5980-41BD-9307-C49F7AC6153B}">
      <dgm:prSet/>
      <dgm:spPr/>
      <dgm:t>
        <a:bodyPr/>
        <a:lstStyle/>
        <a:p>
          <a:endParaRPr lang="lt-LT"/>
        </a:p>
      </dgm:t>
    </dgm:pt>
    <dgm:pt modelId="{7696B137-F439-4C7D-8701-4EDD9BE7002C}">
      <dgm:prSet/>
      <dgm:spPr/>
      <dgm:t>
        <a:bodyPr/>
        <a:lstStyle/>
        <a:p>
          <a:r>
            <a:rPr lang="lt-LT" dirty="0"/>
            <a:t>Apklausti 26 mokytojai.</a:t>
          </a:r>
        </a:p>
      </dgm:t>
    </dgm:pt>
    <dgm:pt modelId="{FE217DCD-BD36-47F3-8537-5C36253F8151}" type="parTrans" cxnId="{1921C822-3A11-4207-94B6-1539F9DF57F4}">
      <dgm:prSet/>
      <dgm:spPr/>
      <dgm:t>
        <a:bodyPr/>
        <a:lstStyle/>
        <a:p>
          <a:endParaRPr lang="lt-LT"/>
        </a:p>
      </dgm:t>
    </dgm:pt>
    <dgm:pt modelId="{30357041-D379-4076-86A2-4E85FE9F6585}" type="sibTrans" cxnId="{1921C822-3A11-4207-94B6-1539F9DF57F4}">
      <dgm:prSet/>
      <dgm:spPr/>
      <dgm:t>
        <a:bodyPr/>
        <a:lstStyle/>
        <a:p>
          <a:endParaRPr lang="lt-LT"/>
        </a:p>
      </dgm:t>
    </dgm:pt>
    <dgm:pt modelId="{209684FF-B638-413E-8A40-69B84BE8CB22}" type="pres">
      <dgm:prSet presAssocID="{BA4F2A7B-73FD-4927-A1C4-015175FAFB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1F82A5F7-F741-4254-9FBF-BD663C1C3F9C}" type="pres">
      <dgm:prSet presAssocID="{A02F896E-4CE4-4D51-B214-C03BF8EA86E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0913F65D-8C1B-4EE1-B613-75E9DC086A4D}" type="pres">
      <dgm:prSet presAssocID="{CC5129A6-9BA6-4D19-A24B-9E6381E75D8A}" presName="spacer" presStyleCnt="0"/>
      <dgm:spPr/>
    </dgm:pt>
    <dgm:pt modelId="{0B9AED24-3D01-494E-BA5E-7AE4B3FE906D}" type="pres">
      <dgm:prSet presAssocID="{7696B137-F439-4C7D-8701-4EDD9BE7002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3B37035C-7860-48DD-AF02-500FFB0CBF60}" type="presOf" srcId="{7696B137-F439-4C7D-8701-4EDD9BE7002C}" destId="{0B9AED24-3D01-494E-BA5E-7AE4B3FE906D}" srcOrd="0" destOrd="0" presId="urn:microsoft.com/office/officeart/2005/8/layout/vList2"/>
    <dgm:cxn modelId="{8B22F2E1-0B7C-4B77-A0B4-6488DDF3E5A2}" type="presOf" srcId="{A02F896E-4CE4-4D51-B214-C03BF8EA86EE}" destId="{1F82A5F7-F741-4254-9FBF-BD663C1C3F9C}" srcOrd="0" destOrd="0" presId="urn:microsoft.com/office/officeart/2005/8/layout/vList2"/>
    <dgm:cxn modelId="{721E0C79-7826-44C1-9F16-0137897D44F7}" type="presOf" srcId="{BA4F2A7B-73FD-4927-A1C4-015175FAFBD2}" destId="{209684FF-B638-413E-8A40-69B84BE8CB22}" srcOrd="0" destOrd="0" presId="urn:microsoft.com/office/officeart/2005/8/layout/vList2"/>
    <dgm:cxn modelId="{1921C822-3A11-4207-94B6-1539F9DF57F4}" srcId="{BA4F2A7B-73FD-4927-A1C4-015175FAFBD2}" destId="{7696B137-F439-4C7D-8701-4EDD9BE7002C}" srcOrd="1" destOrd="0" parTransId="{FE217DCD-BD36-47F3-8537-5C36253F8151}" sibTransId="{30357041-D379-4076-86A2-4E85FE9F6585}"/>
    <dgm:cxn modelId="{DE3284C3-5980-41BD-9307-C49F7AC6153B}" srcId="{BA4F2A7B-73FD-4927-A1C4-015175FAFBD2}" destId="{A02F896E-4CE4-4D51-B214-C03BF8EA86EE}" srcOrd="0" destOrd="0" parTransId="{A9501A4E-2950-4C97-B89A-14B88FF781BB}" sibTransId="{CC5129A6-9BA6-4D19-A24B-9E6381E75D8A}"/>
    <dgm:cxn modelId="{90C13B01-1E09-4AED-AC1B-42E93B17DA85}" type="presParOf" srcId="{209684FF-B638-413E-8A40-69B84BE8CB22}" destId="{1F82A5F7-F741-4254-9FBF-BD663C1C3F9C}" srcOrd="0" destOrd="0" presId="urn:microsoft.com/office/officeart/2005/8/layout/vList2"/>
    <dgm:cxn modelId="{B2E71E96-3DC9-4E13-95E7-2CBF5C61431D}" type="presParOf" srcId="{209684FF-B638-413E-8A40-69B84BE8CB22}" destId="{0913F65D-8C1B-4EE1-B613-75E9DC086A4D}" srcOrd="1" destOrd="0" presId="urn:microsoft.com/office/officeart/2005/8/layout/vList2"/>
    <dgm:cxn modelId="{A4DD4A9A-03DB-478D-A93C-6E9E7A70AB18}" type="presParOf" srcId="{209684FF-B638-413E-8A40-69B84BE8CB22}" destId="{0B9AED24-3D01-494E-BA5E-7AE4B3FE906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D175A6-D9C5-4F15-8CAF-30EFCF9CBF9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59A7D88D-A2D1-4572-BD43-A025717CABAB}">
      <dgm:prSet custT="1"/>
      <dgm:spPr/>
      <dgm:t>
        <a:bodyPr/>
        <a:lstStyle/>
        <a:p>
          <a:r>
            <a:rPr lang="lt-LT" sz="1700" dirty="0">
              <a:latin typeface="Times New Roman" panose="02020603050405020304" pitchFamily="18" charset="0"/>
              <a:cs typeface="Times New Roman" panose="02020603050405020304" pitchFamily="18" charset="0"/>
            </a:rPr>
            <a:t>Lietuvių kaip antrosios kalbos pamokos.</a:t>
          </a:r>
        </a:p>
      </dgm:t>
    </dgm:pt>
    <dgm:pt modelId="{B3A6A8C5-E65E-4CF1-A85A-794A169855D7}" type="parTrans" cxnId="{7902825D-ADB3-40A6-9B50-D5F8C400B05F}">
      <dgm:prSet/>
      <dgm:spPr/>
      <dgm:t>
        <a:bodyPr/>
        <a:lstStyle/>
        <a:p>
          <a:endParaRPr lang="lt-LT"/>
        </a:p>
      </dgm:t>
    </dgm:pt>
    <dgm:pt modelId="{0F7188C1-29BF-41B6-8E0C-7CDC2A998C77}" type="sibTrans" cxnId="{7902825D-ADB3-40A6-9B50-D5F8C400B05F}">
      <dgm:prSet/>
      <dgm:spPr/>
      <dgm:t>
        <a:bodyPr/>
        <a:lstStyle/>
        <a:p>
          <a:endParaRPr lang="lt-LT"/>
        </a:p>
      </dgm:t>
    </dgm:pt>
    <dgm:pt modelId="{13F3C27B-F284-49E8-9ED1-F2430E380399}">
      <dgm:prSet custT="1"/>
      <dgm:spPr/>
      <dgm:t>
        <a:bodyPr/>
        <a:lstStyle/>
        <a:p>
          <a:r>
            <a:rPr lang="lt-LT" sz="1700" dirty="0">
              <a:latin typeface="Times New Roman" panose="02020603050405020304" pitchFamily="18" charset="0"/>
              <a:cs typeface="Times New Roman" panose="02020603050405020304" pitchFamily="18" charset="0"/>
            </a:rPr>
            <a:t>Dvikalbės mokymosi priemonės</a:t>
          </a:r>
          <a:r>
            <a:rPr lang="lt-LT" sz="1200" dirty="0"/>
            <a:t>.</a:t>
          </a:r>
        </a:p>
      </dgm:t>
    </dgm:pt>
    <dgm:pt modelId="{91E431F3-7F9F-4338-8C19-76A557C33C4D}" type="parTrans" cxnId="{6DADB374-7637-4CEC-976A-E059A884ABFD}">
      <dgm:prSet/>
      <dgm:spPr/>
      <dgm:t>
        <a:bodyPr/>
        <a:lstStyle/>
        <a:p>
          <a:endParaRPr lang="lt-LT"/>
        </a:p>
      </dgm:t>
    </dgm:pt>
    <dgm:pt modelId="{519D5353-8107-45E9-BF2E-A705895A815C}" type="sibTrans" cxnId="{6DADB374-7637-4CEC-976A-E059A884ABFD}">
      <dgm:prSet/>
      <dgm:spPr/>
      <dgm:t>
        <a:bodyPr/>
        <a:lstStyle/>
        <a:p>
          <a:endParaRPr lang="lt-LT"/>
        </a:p>
      </dgm:t>
    </dgm:pt>
    <dgm:pt modelId="{29D0E59C-3AFE-489D-8975-F04091D9CDA9}">
      <dgm:prSet custT="1"/>
      <dgm:spPr/>
      <dgm:t>
        <a:bodyPr/>
        <a:lstStyle/>
        <a:p>
          <a:r>
            <a:rPr lang="lt-LT" sz="1700" dirty="0">
              <a:latin typeface="Times New Roman" panose="02020603050405020304" pitchFamily="18" charset="0"/>
              <a:cs typeface="Times New Roman" panose="02020603050405020304" pitchFamily="18" charset="0"/>
            </a:rPr>
            <a:t>Mentorių pagalba (bendraklasiai arba pedagogai).</a:t>
          </a:r>
        </a:p>
      </dgm:t>
    </dgm:pt>
    <dgm:pt modelId="{31096A5B-8539-48EC-8C14-639C9430E377}" type="parTrans" cxnId="{011A5655-D3CA-4795-A790-240B40C36A7E}">
      <dgm:prSet/>
      <dgm:spPr/>
      <dgm:t>
        <a:bodyPr/>
        <a:lstStyle/>
        <a:p>
          <a:endParaRPr lang="lt-LT"/>
        </a:p>
      </dgm:t>
    </dgm:pt>
    <dgm:pt modelId="{3B89AC6C-A166-40FD-80ED-0D833F3780B0}" type="sibTrans" cxnId="{011A5655-D3CA-4795-A790-240B40C36A7E}">
      <dgm:prSet/>
      <dgm:spPr/>
      <dgm:t>
        <a:bodyPr/>
        <a:lstStyle/>
        <a:p>
          <a:endParaRPr lang="lt-LT"/>
        </a:p>
      </dgm:t>
    </dgm:pt>
    <dgm:pt modelId="{EB334ED2-FA2C-4F98-9A65-81BA075A3373}">
      <dgm:prSet custT="1"/>
      <dgm:spPr/>
      <dgm:t>
        <a:bodyPr/>
        <a:lstStyle/>
        <a:p>
          <a:r>
            <a:rPr lang="lt-LT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Leisti pamokų metu sėdėti su mokiniu, su kuriuo iš užsienio grįžęs / atvykęs mokinys jaučiasi jaukiai, geba susikalbėti. </a:t>
          </a:r>
        </a:p>
      </dgm:t>
    </dgm:pt>
    <dgm:pt modelId="{0024A54A-6C26-4ED7-9973-5EB75D2C6CA8}" type="parTrans" cxnId="{602A4518-8EB3-4425-BF06-1B9B218043D6}">
      <dgm:prSet/>
      <dgm:spPr/>
      <dgm:t>
        <a:bodyPr/>
        <a:lstStyle/>
        <a:p>
          <a:endParaRPr lang="lt-LT"/>
        </a:p>
      </dgm:t>
    </dgm:pt>
    <dgm:pt modelId="{1EA4C4E6-B677-4A94-9C64-1CD9DE6CEB16}" type="sibTrans" cxnId="{602A4518-8EB3-4425-BF06-1B9B218043D6}">
      <dgm:prSet/>
      <dgm:spPr/>
      <dgm:t>
        <a:bodyPr/>
        <a:lstStyle/>
        <a:p>
          <a:endParaRPr lang="lt-LT"/>
        </a:p>
      </dgm:t>
    </dgm:pt>
    <dgm:pt modelId="{6A9DD9F4-77E4-4209-A235-14AE8363711F}">
      <dgm:prSet custT="1"/>
      <dgm:spPr/>
      <dgm:t>
        <a:bodyPr/>
        <a:lstStyle/>
        <a:p>
          <a:r>
            <a:rPr lang="lt-LT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Skatinti darbą grupėse ar porose.</a:t>
          </a:r>
        </a:p>
      </dgm:t>
    </dgm:pt>
    <dgm:pt modelId="{53968B4D-9CF4-48D9-824D-1E465F4C1114}" type="parTrans" cxnId="{C873C2D2-0B76-49C8-AF31-4296F61620D8}">
      <dgm:prSet/>
      <dgm:spPr/>
      <dgm:t>
        <a:bodyPr/>
        <a:lstStyle/>
        <a:p>
          <a:endParaRPr lang="lt-LT"/>
        </a:p>
      </dgm:t>
    </dgm:pt>
    <dgm:pt modelId="{029105B6-FD17-43ED-A615-B225AE3596BE}" type="sibTrans" cxnId="{C873C2D2-0B76-49C8-AF31-4296F61620D8}">
      <dgm:prSet/>
      <dgm:spPr/>
      <dgm:t>
        <a:bodyPr/>
        <a:lstStyle/>
        <a:p>
          <a:endParaRPr lang="lt-LT"/>
        </a:p>
      </dgm:t>
    </dgm:pt>
    <dgm:pt modelId="{7410F947-5960-46FD-98A0-F9F90927D8E4}">
      <dgm:prSet custT="1"/>
      <dgm:spPr/>
      <dgm:t>
        <a:bodyPr/>
        <a:lstStyle/>
        <a:p>
          <a:r>
            <a:rPr lang="lt-LT" sz="1700" dirty="0">
              <a:latin typeface="Times New Roman" panose="02020603050405020304" pitchFamily="18" charset="0"/>
              <a:cs typeface="Times New Roman" panose="02020603050405020304" pitchFamily="18" charset="0"/>
            </a:rPr>
            <a:t>Mokytojų pokalbiai su mokiniu.</a:t>
          </a:r>
        </a:p>
      </dgm:t>
    </dgm:pt>
    <dgm:pt modelId="{7657EEA3-E929-4C08-95CB-094716002BFF}" type="parTrans" cxnId="{654142D0-88A9-4A8E-B34B-58456D571356}">
      <dgm:prSet/>
      <dgm:spPr/>
      <dgm:t>
        <a:bodyPr/>
        <a:lstStyle/>
        <a:p>
          <a:endParaRPr lang="lt-LT"/>
        </a:p>
      </dgm:t>
    </dgm:pt>
    <dgm:pt modelId="{641B5B61-0F05-401C-A9E3-506F15CD204D}" type="sibTrans" cxnId="{654142D0-88A9-4A8E-B34B-58456D571356}">
      <dgm:prSet/>
      <dgm:spPr/>
      <dgm:t>
        <a:bodyPr/>
        <a:lstStyle/>
        <a:p>
          <a:endParaRPr lang="lt-LT"/>
        </a:p>
      </dgm:t>
    </dgm:pt>
    <dgm:pt modelId="{F392FCA6-90B0-4E6A-8355-6AAAEFE365D0}">
      <dgm:prSet custT="1"/>
      <dgm:spPr/>
      <dgm:t>
        <a:bodyPr/>
        <a:lstStyle/>
        <a:p>
          <a:r>
            <a:rPr lang="lt-LT" sz="1700" dirty="0">
              <a:latin typeface="Times New Roman" panose="02020603050405020304" pitchFamily="18" charset="0"/>
              <a:cs typeface="Times New Roman" panose="02020603050405020304" pitchFamily="18" charset="0"/>
            </a:rPr>
            <a:t>Organizuoti žaidimus su bendravimo situacijomis.</a:t>
          </a:r>
        </a:p>
      </dgm:t>
    </dgm:pt>
    <dgm:pt modelId="{BF8EA6AE-4D46-46C7-8DAE-B7611D5982AA}" type="parTrans" cxnId="{ECE44BF7-4E65-49BF-A339-2764F7D82EC9}">
      <dgm:prSet/>
      <dgm:spPr/>
      <dgm:t>
        <a:bodyPr/>
        <a:lstStyle/>
        <a:p>
          <a:endParaRPr lang="lt-LT"/>
        </a:p>
      </dgm:t>
    </dgm:pt>
    <dgm:pt modelId="{28F6EFFC-9488-42F3-9222-E82DC7B7B956}" type="sibTrans" cxnId="{ECE44BF7-4E65-49BF-A339-2764F7D82EC9}">
      <dgm:prSet/>
      <dgm:spPr/>
      <dgm:t>
        <a:bodyPr/>
        <a:lstStyle/>
        <a:p>
          <a:endParaRPr lang="lt-LT"/>
        </a:p>
      </dgm:t>
    </dgm:pt>
    <dgm:pt modelId="{F970D1D3-509F-453B-98F2-2111D726C797}">
      <dgm:prSet custT="1"/>
      <dgm:spPr/>
      <dgm:t>
        <a:bodyPr/>
        <a:lstStyle/>
        <a:p>
          <a:r>
            <a:rPr lang="lt-LT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Skaitmeninės priemonės (pvz. </a:t>
          </a:r>
          <a:r>
            <a:rPr lang="lt-LT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Duolingo</a:t>
          </a:r>
          <a:r>
            <a:rPr lang="lt-LT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lt-LT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Kahoot</a:t>
          </a:r>
          <a:r>
            <a:rPr lang="lt-LT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, lietuvių kalbos žaidimai ir kt.).</a:t>
          </a:r>
        </a:p>
      </dgm:t>
    </dgm:pt>
    <dgm:pt modelId="{DDB21954-648F-414D-91FD-AA8DA9E5F2A8}" type="parTrans" cxnId="{99F75171-403E-4D99-ABF8-B8128754CAB6}">
      <dgm:prSet/>
      <dgm:spPr/>
      <dgm:t>
        <a:bodyPr/>
        <a:lstStyle/>
        <a:p>
          <a:endParaRPr lang="lt-LT"/>
        </a:p>
      </dgm:t>
    </dgm:pt>
    <dgm:pt modelId="{43DB148B-75A6-482B-A954-FB6AC73082BC}" type="sibTrans" cxnId="{99F75171-403E-4D99-ABF8-B8128754CAB6}">
      <dgm:prSet/>
      <dgm:spPr/>
      <dgm:t>
        <a:bodyPr/>
        <a:lstStyle/>
        <a:p>
          <a:endParaRPr lang="lt-LT"/>
        </a:p>
      </dgm:t>
    </dgm:pt>
    <dgm:pt modelId="{C162C1DC-0228-46AF-8297-810E2C54033B}" type="pres">
      <dgm:prSet presAssocID="{EFD175A6-D9C5-4F15-8CAF-30EFCF9CBF9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10EB6896-2F81-4F36-B75A-E57A58B8F49D}" type="pres">
      <dgm:prSet presAssocID="{59A7D88D-A2D1-4572-BD43-A025717CABAB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6CCEFADF-1B08-45F0-BB81-F59FD1329F7B}" type="pres">
      <dgm:prSet presAssocID="{0F7188C1-29BF-41B6-8E0C-7CDC2A998C77}" presName="sibTrans" presStyleLbl="sibTrans2D1" presStyleIdx="0" presStyleCnt="7"/>
      <dgm:spPr/>
      <dgm:t>
        <a:bodyPr/>
        <a:lstStyle/>
        <a:p>
          <a:endParaRPr lang="lt-LT"/>
        </a:p>
      </dgm:t>
    </dgm:pt>
    <dgm:pt modelId="{DC4CB363-E69A-455C-8247-73A79189FA8F}" type="pres">
      <dgm:prSet presAssocID="{0F7188C1-29BF-41B6-8E0C-7CDC2A998C77}" presName="connectorText" presStyleLbl="sibTrans2D1" presStyleIdx="0" presStyleCnt="7"/>
      <dgm:spPr/>
      <dgm:t>
        <a:bodyPr/>
        <a:lstStyle/>
        <a:p>
          <a:endParaRPr lang="lt-LT"/>
        </a:p>
      </dgm:t>
    </dgm:pt>
    <dgm:pt modelId="{8E1B2CD9-971B-402D-AA29-9A48D084F2EE}" type="pres">
      <dgm:prSet presAssocID="{13F3C27B-F284-49E8-9ED1-F2430E38039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5D2E706E-2770-4017-BD43-0551E943056A}" type="pres">
      <dgm:prSet presAssocID="{519D5353-8107-45E9-BF2E-A705895A815C}" presName="sibTrans" presStyleLbl="sibTrans2D1" presStyleIdx="1" presStyleCnt="7"/>
      <dgm:spPr/>
      <dgm:t>
        <a:bodyPr/>
        <a:lstStyle/>
        <a:p>
          <a:endParaRPr lang="lt-LT"/>
        </a:p>
      </dgm:t>
    </dgm:pt>
    <dgm:pt modelId="{72C0DC5E-9554-4EBA-BF0A-3EF8A05F625C}" type="pres">
      <dgm:prSet presAssocID="{519D5353-8107-45E9-BF2E-A705895A815C}" presName="connectorText" presStyleLbl="sibTrans2D1" presStyleIdx="1" presStyleCnt="7"/>
      <dgm:spPr/>
      <dgm:t>
        <a:bodyPr/>
        <a:lstStyle/>
        <a:p>
          <a:endParaRPr lang="lt-LT"/>
        </a:p>
      </dgm:t>
    </dgm:pt>
    <dgm:pt modelId="{C6A62874-D831-4781-B81B-172E45656888}" type="pres">
      <dgm:prSet presAssocID="{29D0E59C-3AFE-489D-8975-F04091D9CDA9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320F913B-14DA-41B3-AEC7-6CF7F2A3A23F}" type="pres">
      <dgm:prSet presAssocID="{3B89AC6C-A166-40FD-80ED-0D833F3780B0}" presName="sibTrans" presStyleLbl="sibTrans2D1" presStyleIdx="2" presStyleCnt="7"/>
      <dgm:spPr/>
      <dgm:t>
        <a:bodyPr/>
        <a:lstStyle/>
        <a:p>
          <a:endParaRPr lang="lt-LT"/>
        </a:p>
      </dgm:t>
    </dgm:pt>
    <dgm:pt modelId="{1B886162-24A5-4C5B-8686-E74CBB6F62AE}" type="pres">
      <dgm:prSet presAssocID="{3B89AC6C-A166-40FD-80ED-0D833F3780B0}" presName="connectorText" presStyleLbl="sibTrans2D1" presStyleIdx="2" presStyleCnt="7"/>
      <dgm:spPr/>
      <dgm:t>
        <a:bodyPr/>
        <a:lstStyle/>
        <a:p>
          <a:endParaRPr lang="lt-LT"/>
        </a:p>
      </dgm:t>
    </dgm:pt>
    <dgm:pt modelId="{BC55121E-82F4-495E-B5EB-87EE506C3552}" type="pres">
      <dgm:prSet presAssocID="{EB334ED2-FA2C-4F98-9A65-81BA075A337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F9D45020-48CC-440C-96FC-742D1EE5DBFA}" type="pres">
      <dgm:prSet presAssocID="{1EA4C4E6-B677-4A94-9C64-1CD9DE6CEB16}" presName="sibTrans" presStyleLbl="sibTrans2D1" presStyleIdx="3" presStyleCnt="7"/>
      <dgm:spPr/>
      <dgm:t>
        <a:bodyPr/>
        <a:lstStyle/>
        <a:p>
          <a:endParaRPr lang="lt-LT"/>
        </a:p>
      </dgm:t>
    </dgm:pt>
    <dgm:pt modelId="{40466EF0-48AD-4FF7-AF78-F90709F766A0}" type="pres">
      <dgm:prSet presAssocID="{1EA4C4E6-B677-4A94-9C64-1CD9DE6CEB16}" presName="connectorText" presStyleLbl="sibTrans2D1" presStyleIdx="3" presStyleCnt="7"/>
      <dgm:spPr/>
      <dgm:t>
        <a:bodyPr/>
        <a:lstStyle/>
        <a:p>
          <a:endParaRPr lang="lt-LT"/>
        </a:p>
      </dgm:t>
    </dgm:pt>
    <dgm:pt modelId="{81C4F180-B756-42F8-9AA7-EAE1DD4FD99C}" type="pres">
      <dgm:prSet presAssocID="{6A9DD9F4-77E4-4209-A235-14AE8363711F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5DB0EA4E-28D5-430F-B658-3A8B211144FB}" type="pres">
      <dgm:prSet presAssocID="{029105B6-FD17-43ED-A615-B225AE3596BE}" presName="sibTrans" presStyleLbl="sibTrans2D1" presStyleIdx="4" presStyleCnt="7"/>
      <dgm:spPr/>
      <dgm:t>
        <a:bodyPr/>
        <a:lstStyle/>
        <a:p>
          <a:endParaRPr lang="lt-LT"/>
        </a:p>
      </dgm:t>
    </dgm:pt>
    <dgm:pt modelId="{A8141153-01A2-49D3-8F87-985F96234DDB}" type="pres">
      <dgm:prSet presAssocID="{029105B6-FD17-43ED-A615-B225AE3596BE}" presName="connectorText" presStyleLbl="sibTrans2D1" presStyleIdx="4" presStyleCnt="7"/>
      <dgm:spPr/>
      <dgm:t>
        <a:bodyPr/>
        <a:lstStyle/>
        <a:p>
          <a:endParaRPr lang="lt-LT"/>
        </a:p>
      </dgm:t>
    </dgm:pt>
    <dgm:pt modelId="{4DFE7CCC-F500-448C-AC3D-7C9DF549AC4D}" type="pres">
      <dgm:prSet presAssocID="{7410F947-5960-46FD-98A0-F9F90927D8E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C7256CB8-E502-4BC7-A983-8948FD381C30}" type="pres">
      <dgm:prSet presAssocID="{641B5B61-0F05-401C-A9E3-506F15CD204D}" presName="sibTrans" presStyleLbl="sibTrans2D1" presStyleIdx="5" presStyleCnt="7"/>
      <dgm:spPr/>
      <dgm:t>
        <a:bodyPr/>
        <a:lstStyle/>
        <a:p>
          <a:endParaRPr lang="lt-LT"/>
        </a:p>
      </dgm:t>
    </dgm:pt>
    <dgm:pt modelId="{BCA8D9C0-DA24-4F4D-BEB1-DA7635CC954D}" type="pres">
      <dgm:prSet presAssocID="{641B5B61-0F05-401C-A9E3-506F15CD204D}" presName="connectorText" presStyleLbl="sibTrans2D1" presStyleIdx="5" presStyleCnt="7"/>
      <dgm:spPr/>
      <dgm:t>
        <a:bodyPr/>
        <a:lstStyle/>
        <a:p>
          <a:endParaRPr lang="lt-LT"/>
        </a:p>
      </dgm:t>
    </dgm:pt>
    <dgm:pt modelId="{260B1D1C-9302-4BDB-AB65-C77F7E559D88}" type="pres">
      <dgm:prSet presAssocID="{F392FCA6-90B0-4E6A-8355-6AAAEFE365D0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1F25FDEA-E8A3-48C4-88AA-FF05C0C4CA53}" type="pres">
      <dgm:prSet presAssocID="{28F6EFFC-9488-42F3-9222-E82DC7B7B956}" presName="sibTrans" presStyleLbl="sibTrans2D1" presStyleIdx="6" presStyleCnt="7"/>
      <dgm:spPr/>
      <dgm:t>
        <a:bodyPr/>
        <a:lstStyle/>
        <a:p>
          <a:endParaRPr lang="lt-LT"/>
        </a:p>
      </dgm:t>
    </dgm:pt>
    <dgm:pt modelId="{A55D367A-A1E6-4135-B38B-3D4BEC7F5B3E}" type="pres">
      <dgm:prSet presAssocID="{28F6EFFC-9488-42F3-9222-E82DC7B7B956}" presName="connectorText" presStyleLbl="sibTrans2D1" presStyleIdx="6" presStyleCnt="7"/>
      <dgm:spPr/>
      <dgm:t>
        <a:bodyPr/>
        <a:lstStyle/>
        <a:p>
          <a:endParaRPr lang="lt-LT"/>
        </a:p>
      </dgm:t>
    </dgm:pt>
    <dgm:pt modelId="{C1CFF835-EB77-47EA-A4DD-F5E35DD2AA24}" type="pres">
      <dgm:prSet presAssocID="{F970D1D3-509F-453B-98F2-2111D726C79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99F75171-403E-4D99-ABF8-B8128754CAB6}" srcId="{EFD175A6-D9C5-4F15-8CAF-30EFCF9CBF9B}" destId="{F970D1D3-509F-453B-98F2-2111D726C797}" srcOrd="7" destOrd="0" parTransId="{DDB21954-648F-414D-91FD-AA8DA9E5F2A8}" sibTransId="{43DB148B-75A6-482B-A954-FB6AC73082BC}"/>
    <dgm:cxn modelId="{4FB53A39-4E56-4839-86C5-DA4C9B9BE8CF}" type="presOf" srcId="{28F6EFFC-9488-42F3-9222-E82DC7B7B956}" destId="{1F25FDEA-E8A3-48C4-88AA-FF05C0C4CA53}" srcOrd="0" destOrd="0" presId="urn:microsoft.com/office/officeart/2005/8/layout/process5"/>
    <dgm:cxn modelId="{BC122B7C-CF7A-4352-A78D-25F046416F91}" type="presOf" srcId="{7410F947-5960-46FD-98A0-F9F90927D8E4}" destId="{4DFE7CCC-F500-448C-AC3D-7C9DF549AC4D}" srcOrd="0" destOrd="0" presId="urn:microsoft.com/office/officeart/2005/8/layout/process5"/>
    <dgm:cxn modelId="{654142D0-88A9-4A8E-B34B-58456D571356}" srcId="{EFD175A6-D9C5-4F15-8CAF-30EFCF9CBF9B}" destId="{7410F947-5960-46FD-98A0-F9F90927D8E4}" srcOrd="5" destOrd="0" parTransId="{7657EEA3-E929-4C08-95CB-094716002BFF}" sibTransId="{641B5B61-0F05-401C-A9E3-506F15CD204D}"/>
    <dgm:cxn modelId="{011A5655-D3CA-4795-A790-240B40C36A7E}" srcId="{EFD175A6-D9C5-4F15-8CAF-30EFCF9CBF9B}" destId="{29D0E59C-3AFE-489D-8975-F04091D9CDA9}" srcOrd="2" destOrd="0" parTransId="{31096A5B-8539-48EC-8C14-639C9430E377}" sibTransId="{3B89AC6C-A166-40FD-80ED-0D833F3780B0}"/>
    <dgm:cxn modelId="{B4F3B632-7464-413D-8B5E-8468718AAAEF}" type="presOf" srcId="{59A7D88D-A2D1-4572-BD43-A025717CABAB}" destId="{10EB6896-2F81-4F36-B75A-E57A58B8F49D}" srcOrd="0" destOrd="0" presId="urn:microsoft.com/office/officeart/2005/8/layout/process5"/>
    <dgm:cxn modelId="{7244EC61-8C9C-40CB-B9A3-C846B25398D9}" type="presOf" srcId="{0F7188C1-29BF-41B6-8E0C-7CDC2A998C77}" destId="{6CCEFADF-1B08-45F0-BB81-F59FD1329F7B}" srcOrd="0" destOrd="0" presId="urn:microsoft.com/office/officeart/2005/8/layout/process5"/>
    <dgm:cxn modelId="{602A4518-8EB3-4425-BF06-1B9B218043D6}" srcId="{EFD175A6-D9C5-4F15-8CAF-30EFCF9CBF9B}" destId="{EB334ED2-FA2C-4F98-9A65-81BA075A3373}" srcOrd="3" destOrd="0" parTransId="{0024A54A-6C26-4ED7-9973-5EB75D2C6CA8}" sibTransId="{1EA4C4E6-B677-4A94-9C64-1CD9DE6CEB16}"/>
    <dgm:cxn modelId="{66101FFC-8414-44B4-A24E-98C991A0E318}" type="presOf" srcId="{1EA4C4E6-B677-4A94-9C64-1CD9DE6CEB16}" destId="{F9D45020-48CC-440C-96FC-742D1EE5DBFA}" srcOrd="0" destOrd="0" presId="urn:microsoft.com/office/officeart/2005/8/layout/process5"/>
    <dgm:cxn modelId="{ECE44BF7-4E65-49BF-A339-2764F7D82EC9}" srcId="{EFD175A6-D9C5-4F15-8CAF-30EFCF9CBF9B}" destId="{F392FCA6-90B0-4E6A-8355-6AAAEFE365D0}" srcOrd="6" destOrd="0" parTransId="{BF8EA6AE-4D46-46C7-8DAE-B7611D5982AA}" sibTransId="{28F6EFFC-9488-42F3-9222-E82DC7B7B956}"/>
    <dgm:cxn modelId="{4BC90F6B-F21A-4787-B31E-F7617B59A3FF}" type="presOf" srcId="{1EA4C4E6-B677-4A94-9C64-1CD9DE6CEB16}" destId="{40466EF0-48AD-4FF7-AF78-F90709F766A0}" srcOrd="1" destOrd="0" presId="urn:microsoft.com/office/officeart/2005/8/layout/process5"/>
    <dgm:cxn modelId="{AB08C168-86B9-4B2C-B88A-B62F5F6C5884}" type="presOf" srcId="{641B5B61-0F05-401C-A9E3-506F15CD204D}" destId="{C7256CB8-E502-4BC7-A983-8948FD381C30}" srcOrd="0" destOrd="0" presId="urn:microsoft.com/office/officeart/2005/8/layout/process5"/>
    <dgm:cxn modelId="{1A4D4977-8A09-42B2-A339-356A177E2C12}" type="presOf" srcId="{029105B6-FD17-43ED-A615-B225AE3596BE}" destId="{A8141153-01A2-49D3-8F87-985F96234DDB}" srcOrd="1" destOrd="0" presId="urn:microsoft.com/office/officeart/2005/8/layout/process5"/>
    <dgm:cxn modelId="{C0DD9EB2-D464-4537-963E-ACD354C6BED7}" type="presOf" srcId="{29D0E59C-3AFE-489D-8975-F04091D9CDA9}" destId="{C6A62874-D831-4781-B81B-172E45656888}" srcOrd="0" destOrd="0" presId="urn:microsoft.com/office/officeart/2005/8/layout/process5"/>
    <dgm:cxn modelId="{6DADB374-7637-4CEC-976A-E059A884ABFD}" srcId="{EFD175A6-D9C5-4F15-8CAF-30EFCF9CBF9B}" destId="{13F3C27B-F284-49E8-9ED1-F2430E380399}" srcOrd="1" destOrd="0" parTransId="{91E431F3-7F9F-4338-8C19-76A557C33C4D}" sibTransId="{519D5353-8107-45E9-BF2E-A705895A815C}"/>
    <dgm:cxn modelId="{0758E86C-AB11-47EE-8D70-E1F9037FC7F3}" type="presOf" srcId="{3B89AC6C-A166-40FD-80ED-0D833F3780B0}" destId="{320F913B-14DA-41B3-AEC7-6CF7F2A3A23F}" srcOrd="0" destOrd="0" presId="urn:microsoft.com/office/officeart/2005/8/layout/process5"/>
    <dgm:cxn modelId="{5D5B72C1-7F4D-4D74-80CC-40AA5194E0CB}" type="presOf" srcId="{519D5353-8107-45E9-BF2E-A705895A815C}" destId="{72C0DC5E-9554-4EBA-BF0A-3EF8A05F625C}" srcOrd="1" destOrd="0" presId="urn:microsoft.com/office/officeart/2005/8/layout/process5"/>
    <dgm:cxn modelId="{252BB46F-38CE-4A24-818C-2E7876A59975}" type="presOf" srcId="{28F6EFFC-9488-42F3-9222-E82DC7B7B956}" destId="{A55D367A-A1E6-4135-B38B-3D4BEC7F5B3E}" srcOrd="1" destOrd="0" presId="urn:microsoft.com/office/officeart/2005/8/layout/process5"/>
    <dgm:cxn modelId="{B24E7BAE-770A-416A-B82D-6C27CC4D0EA4}" type="presOf" srcId="{029105B6-FD17-43ED-A615-B225AE3596BE}" destId="{5DB0EA4E-28D5-430F-B658-3A8B211144FB}" srcOrd="0" destOrd="0" presId="urn:microsoft.com/office/officeart/2005/8/layout/process5"/>
    <dgm:cxn modelId="{DBD85C88-3328-4F4D-8928-71568E2FF3A5}" type="presOf" srcId="{F970D1D3-509F-453B-98F2-2111D726C797}" destId="{C1CFF835-EB77-47EA-A4DD-F5E35DD2AA24}" srcOrd="0" destOrd="0" presId="urn:microsoft.com/office/officeart/2005/8/layout/process5"/>
    <dgm:cxn modelId="{C873C2D2-0B76-49C8-AF31-4296F61620D8}" srcId="{EFD175A6-D9C5-4F15-8CAF-30EFCF9CBF9B}" destId="{6A9DD9F4-77E4-4209-A235-14AE8363711F}" srcOrd="4" destOrd="0" parTransId="{53968B4D-9CF4-48D9-824D-1E465F4C1114}" sibTransId="{029105B6-FD17-43ED-A615-B225AE3596BE}"/>
    <dgm:cxn modelId="{B7B190BA-5A72-435A-87AB-E0CFEB511018}" type="presOf" srcId="{641B5B61-0F05-401C-A9E3-506F15CD204D}" destId="{BCA8D9C0-DA24-4F4D-BEB1-DA7635CC954D}" srcOrd="1" destOrd="0" presId="urn:microsoft.com/office/officeart/2005/8/layout/process5"/>
    <dgm:cxn modelId="{9717A998-44ED-4B79-9DCD-97FBAA8F3B21}" type="presOf" srcId="{EFD175A6-D9C5-4F15-8CAF-30EFCF9CBF9B}" destId="{C162C1DC-0228-46AF-8297-810E2C54033B}" srcOrd="0" destOrd="0" presId="urn:microsoft.com/office/officeart/2005/8/layout/process5"/>
    <dgm:cxn modelId="{923427C4-1834-41AC-8A2B-D2E737EA3260}" type="presOf" srcId="{0F7188C1-29BF-41B6-8E0C-7CDC2A998C77}" destId="{DC4CB363-E69A-455C-8247-73A79189FA8F}" srcOrd="1" destOrd="0" presId="urn:microsoft.com/office/officeart/2005/8/layout/process5"/>
    <dgm:cxn modelId="{D289D0B5-EE4F-4235-9766-C9EC78A3C558}" type="presOf" srcId="{6A9DD9F4-77E4-4209-A235-14AE8363711F}" destId="{81C4F180-B756-42F8-9AA7-EAE1DD4FD99C}" srcOrd="0" destOrd="0" presId="urn:microsoft.com/office/officeart/2005/8/layout/process5"/>
    <dgm:cxn modelId="{6991735D-C676-46A9-B26B-817690F0CC67}" type="presOf" srcId="{EB334ED2-FA2C-4F98-9A65-81BA075A3373}" destId="{BC55121E-82F4-495E-B5EB-87EE506C3552}" srcOrd="0" destOrd="0" presId="urn:microsoft.com/office/officeart/2005/8/layout/process5"/>
    <dgm:cxn modelId="{07C6480E-AA79-43E4-AC65-9B5E882AD233}" type="presOf" srcId="{13F3C27B-F284-49E8-9ED1-F2430E380399}" destId="{8E1B2CD9-971B-402D-AA29-9A48D084F2EE}" srcOrd="0" destOrd="0" presId="urn:microsoft.com/office/officeart/2005/8/layout/process5"/>
    <dgm:cxn modelId="{7A358B3C-6FE8-4753-8EC9-D0486B29F310}" type="presOf" srcId="{F392FCA6-90B0-4E6A-8355-6AAAEFE365D0}" destId="{260B1D1C-9302-4BDB-AB65-C77F7E559D88}" srcOrd="0" destOrd="0" presId="urn:microsoft.com/office/officeart/2005/8/layout/process5"/>
    <dgm:cxn modelId="{9A6C2DA6-AA5F-454D-9A83-5404EC278B49}" type="presOf" srcId="{519D5353-8107-45E9-BF2E-A705895A815C}" destId="{5D2E706E-2770-4017-BD43-0551E943056A}" srcOrd="0" destOrd="0" presId="urn:microsoft.com/office/officeart/2005/8/layout/process5"/>
    <dgm:cxn modelId="{7902825D-ADB3-40A6-9B50-D5F8C400B05F}" srcId="{EFD175A6-D9C5-4F15-8CAF-30EFCF9CBF9B}" destId="{59A7D88D-A2D1-4572-BD43-A025717CABAB}" srcOrd="0" destOrd="0" parTransId="{B3A6A8C5-E65E-4CF1-A85A-794A169855D7}" sibTransId="{0F7188C1-29BF-41B6-8E0C-7CDC2A998C77}"/>
    <dgm:cxn modelId="{36C9E108-8EBB-4622-A402-678DEB5F999E}" type="presOf" srcId="{3B89AC6C-A166-40FD-80ED-0D833F3780B0}" destId="{1B886162-24A5-4C5B-8686-E74CBB6F62AE}" srcOrd="1" destOrd="0" presId="urn:microsoft.com/office/officeart/2005/8/layout/process5"/>
    <dgm:cxn modelId="{EE5BB593-4DBE-4E4F-B3CB-BCC93202B53A}" type="presParOf" srcId="{C162C1DC-0228-46AF-8297-810E2C54033B}" destId="{10EB6896-2F81-4F36-B75A-E57A58B8F49D}" srcOrd="0" destOrd="0" presId="urn:microsoft.com/office/officeart/2005/8/layout/process5"/>
    <dgm:cxn modelId="{DF8DE1D1-1796-46A5-BFF9-7BE63A99821C}" type="presParOf" srcId="{C162C1DC-0228-46AF-8297-810E2C54033B}" destId="{6CCEFADF-1B08-45F0-BB81-F59FD1329F7B}" srcOrd="1" destOrd="0" presId="urn:microsoft.com/office/officeart/2005/8/layout/process5"/>
    <dgm:cxn modelId="{D94F4623-628C-4462-A7D6-4C0059ED9E4F}" type="presParOf" srcId="{6CCEFADF-1B08-45F0-BB81-F59FD1329F7B}" destId="{DC4CB363-E69A-455C-8247-73A79189FA8F}" srcOrd="0" destOrd="0" presId="urn:microsoft.com/office/officeart/2005/8/layout/process5"/>
    <dgm:cxn modelId="{50158AC5-2983-4C3D-B356-1626057F69DF}" type="presParOf" srcId="{C162C1DC-0228-46AF-8297-810E2C54033B}" destId="{8E1B2CD9-971B-402D-AA29-9A48D084F2EE}" srcOrd="2" destOrd="0" presId="urn:microsoft.com/office/officeart/2005/8/layout/process5"/>
    <dgm:cxn modelId="{F2871805-6228-4A7F-8FAA-32C79A2F407F}" type="presParOf" srcId="{C162C1DC-0228-46AF-8297-810E2C54033B}" destId="{5D2E706E-2770-4017-BD43-0551E943056A}" srcOrd="3" destOrd="0" presId="urn:microsoft.com/office/officeart/2005/8/layout/process5"/>
    <dgm:cxn modelId="{B70C8079-4BA7-4B54-8BA2-A04DD86464FA}" type="presParOf" srcId="{5D2E706E-2770-4017-BD43-0551E943056A}" destId="{72C0DC5E-9554-4EBA-BF0A-3EF8A05F625C}" srcOrd="0" destOrd="0" presId="urn:microsoft.com/office/officeart/2005/8/layout/process5"/>
    <dgm:cxn modelId="{B229C70E-C8B9-46CB-9263-26CF84414AF7}" type="presParOf" srcId="{C162C1DC-0228-46AF-8297-810E2C54033B}" destId="{C6A62874-D831-4781-B81B-172E45656888}" srcOrd="4" destOrd="0" presId="urn:microsoft.com/office/officeart/2005/8/layout/process5"/>
    <dgm:cxn modelId="{D1AC3B61-144A-455C-9532-9381BB4BC15E}" type="presParOf" srcId="{C162C1DC-0228-46AF-8297-810E2C54033B}" destId="{320F913B-14DA-41B3-AEC7-6CF7F2A3A23F}" srcOrd="5" destOrd="0" presId="urn:microsoft.com/office/officeart/2005/8/layout/process5"/>
    <dgm:cxn modelId="{749CA5C5-F932-442D-BFB0-3FDC72511D21}" type="presParOf" srcId="{320F913B-14DA-41B3-AEC7-6CF7F2A3A23F}" destId="{1B886162-24A5-4C5B-8686-E74CBB6F62AE}" srcOrd="0" destOrd="0" presId="urn:microsoft.com/office/officeart/2005/8/layout/process5"/>
    <dgm:cxn modelId="{87FDDFB5-C22E-4E8A-A326-B2E61EF1C4D2}" type="presParOf" srcId="{C162C1DC-0228-46AF-8297-810E2C54033B}" destId="{BC55121E-82F4-495E-B5EB-87EE506C3552}" srcOrd="6" destOrd="0" presId="urn:microsoft.com/office/officeart/2005/8/layout/process5"/>
    <dgm:cxn modelId="{16D4A9DD-8C59-4901-BCFB-84AA3D3ED900}" type="presParOf" srcId="{C162C1DC-0228-46AF-8297-810E2C54033B}" destId="{F9D45020-48CC-440C-96FC-742D1EE5DBFA}" srcOrd="7" destOrd="0" presId="urn:microsoft.com/office/officeart/2005/8/layout/process5"/>
    <dgm:cxn modelId="{918652D1-650F-4D3F-BAD4-5CBC27BD48C4}" type="presParOf" srcId="{F9D45020-48CC-440C-96FC-742D1EE5DBFA}" destId="{40466EF0-48AD-4FF7-AF78-F90709F766A0}" srcOrd="0" destOrd="0" presId="urn:microsoft.com/office/officeart/2005/8/layout/process5"/>
    <dgm:cxn modelId="{D9ACBC0E-8739-4370-98BE-443F5B7FC8DB}" type="presParOf" srcId="{C162C1DC-0228-46AF-8297-810E2C54033B}" destId="{81C4F180-B756-42F8-9AA7-EAE1DD4FD99C}" srcOrd="8" destOrd="0" presId="urn:microsoft.com/office/officeart/2005/8/layout/process5"/>
    <dgm:cxn modelId="{26BEF2C8-7D43-4A39-A7DF-709BA22F71B0}" type="presParOf" srcId="{C162C1DC-0228-46AF-8297-810E2C54033B}" destId="{5DB0EA4E-28D5-430F-B658-3A8B211144FB}" srcOrd="9" destOrd="0" presId="urn:microsoft.com/office/officeart/2005/8/layout/process5"/>
    <dgm:cxn modelId="{F1293660-0CDD-434A-A982-8172B9055F1C}" type="presParOf" srcId="{5DB0EA4E-28D5-430F-B658-3A8B211144FB}" destId="{A8141153-01A2-49D3-8F87-985F96234DDB}" srcOrd="0" destOrd="0" presId="urn:microsoft.com/office/officeart/2005/8/layout/process5"/>
    <dgm:cxn modelId="{263E67B0-B5EF-4A3F-A2EA-240368BFFFD2}" type="presParOf" srcId="{C162C1DC-0228-46AF-8297-810E2C54033B}" destId="{4DFE7CCC-F500-448C-AC3D-7C9DF549AC4D}" srcOrd="10" destOrd="0" presId="urn:microsoft.com/office/officeart/2005/8/layout/process5"/>
    <dgm:cxn modelId="{FEADEE08-8BA9-4806-A9D2-1FF0EA126009}" type="presParOf" srcId="{C162C1DC-0228-46AF-8297-810E2C54033B}" destId="{C7256CB8-E502-4BC7-A983-8948FD381C30}" srcOrd="11" destOrd="0" presId="urn:microsoft.com/office/officeart/2005/8/layout/process5"/>
    <dgm:cxn modelId="{FEABE8A8-9A64-49B2-B2C9-171D5BBFD668}" type="presParOf" srcId="{C7256CB8-E502-4BC7-A983-8948FD381C30}" destId="{BCA8D9C0-DA24-4F4D-BEB1-DA7635CC954D}" srcOrd="0" destOrd="0" presId="urn:microsoft.com/office/officeart/2005/8/layout/process5"/>
    <dgm:cxn modelId="{06B9DAEE-6D9D-4303-A95F-DD587CE9ED5C}" type="presParOf" srcId="{C162C1DC-0228-46AF-8297-810E2C54033B}" destId="{260B1D1C-9302-4BDB-AB65-C77F7E559D88}" srcOrd="12" destOrd="0" presId="urn:microsoft.com/office/officeart/2005/8/layout/process5"/>
    <dgm:cxn modelId="{C5ECFEF0-7E83-4E6B-9C0E-014D3A4801EA}" type="presParOf" srcId="{C162C1DC-0228-46AF-8297-810E2C54033B}" destId="{1F25FDEA-E8A3-48C4-88AA-FF05C0C4CA53}" srcOrd="13" destOrd="0" presId="urn:microsoft.com/office/officeart/2005/8/layout/process5"/>
    <dgm:cxn modelId="{CCED3067-660B-453D-9F15-F603D7AFC83E}" type="presParOf" srcId="{1F25FDEA-E8A3-48C4-88AA-FF05C0C4CA53}" destId="{A55D367A-A1E6-4135-B38B-3D4BEC7F5B3E}" srcOrd="0" destOrd="0" presId="urn:microsoft.com/office/officeart/2005/8/layout/process5"/>
    <dgm:cxn modelId="{04377500-D181-4856-921E-FA13EAD6476B}" type="presParOf" srcId="{C162C1DC-0228-46AF-8297-810E2C54033B}" destId="{C1CFF835-EB77-47EA-A4DD-F5E35DD2AA24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4F2B25-1ABF-4445-AE47-66F89882D0F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lt-LT"/>
        </a:p>
      </dgm:t>
    </dgm:pt>
    <dgm:pt modelId="{DCDA877A-848E-4173-AA86-1F4022B11346}">
      <dgm:prSet custT="1"/>
      <dgm:spPr/>
      <dgm:t>
        <a:bodyPr/>
        <a:lstStyle/>
        <a:p>
          <a:r>
            <a:rPr lang="lt-LT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Dažnai skiriasi tradicijos, šventės, vertybės, elgesio normos.</a:t>
          </a:r>
        </a:p>
      </dgm:t>
    </dgm:pt>
    <dgm:pt modelId="{603B9528-F6C9-49ED-8F00-A718033B1477}" type="parTrans" cxnId="{6B15F70B-33D1-4933-AA50-1FF360668764}">
      <dgm:prSet/>
      <dgm:spPr/>
      <dgm:t>
        <a:bodyPr/>
        <a:lstStyle/>
        <a:p>
          <a:endParaRPr lang="lt-LT"/>
        </a:p>
      </dgm:t>
    </dgm:pt>
    <dgm:pt modelId="{D643E253-03FD-460A-97FB-24EE265939AA}" type="sibTrans" cxnId="{6B15F70B-33D1-4933-AA50-1FF360668764}">
      <dgm:prSet/>
      <dgm:spPr/>
      <dgm:t>
        <a:bodyPr/>
        <a:lstStyle/>
        <a:p>
          <a:endParaRPr lang="lt-LT"/>
        </a:p>
      </dgm:t>
    </dgm:pt>
    <dgm:pt modelId="{D788AC3D-019B-4CCD-8061-1092CE239038}">
      <dgm:prSet custT="1"/>
      <dgm:spPr/>
      <dgm:t>
        <a:bodyPr/>
        <a:lstStyle/>
        <a:p>
          <a:r>
            <a:rPr lang="lt-LT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Skirtingas požiūris į mokytojus, drausmę, laiką, vertinimą.</a:t>
          </a:r>
        </a:p>
      </dgm:t>
    </dgm:pt>
    <dgm:pt modelId="{38C997E9-1FC9-498C-8A8B-2C6EF144D1E6}" type="parTrans" cxnId="{7502D90B-1794-48F6-8A1E-15A2A443B637}">
      <dgm:prSet/>
      <dgm:spPr/>
      <dgm:t>
        <a:bodyPr/>
        <a:lstStyle/>
        <a:p>
          <a:endParaRPr lang="lt-LT"/>
        </a:p>
      </dgm:t>
    </dgm:pt>
    <dgm:pt modelId="{70ACB7ED-F133-4C9D-B915-24CEE23F3111}" type="sibTrans" cxnId="{7502D90B-1794-48F6-8A1E-15A2A443B637}">
      <dgm:prSet/>
      <dgm:spPr/>
      <dgm:t>
        <a:bodyPr/>
        <a:lstStyle/>
        <a:p>
          <a:endParaRPr lang="lt-LT"/>
        </a:p>
      </dgm:t>
    </dgm:pt>
    <dgm:pt modelId="{B955FB11-76AA-4207-9B10-D9E12BFC310C}">
      <dgm:prSet custT="1"/>
      <dgm:spPr/>
      <dgm:t>
        <a:bodyPr/>
        <a:lstStyle/>
        <a:p>
          <a:r>
            <a:rPr lang="lt-LT" sz="2000">
              <a:latin typeface="Times New Roman" panose="02020603050405020304" pitchFamily="18" charset="0"/>
              <a:cs typeface="Times New Roman" panose="02020603050405020304" pitchFamily="18" charset="0"/>
            </a:rPr>
            <a:t>Galimas kultūrinis šokas.</a:t>
          </a:r>
        </a:p>
      </dgm:t>
    </dgm:pt>
    <dgm:pt modelId="{F14CEDB9-C903-4B80-B837-2C0A0228F10F}" type="parTrans" cxnId="{CEE5BBE1-CB73-4EEA-A154-58E7BB227FD2}">
      <dgm:prSet/>
      <dgm:spPr/>
      <dgm:t>
        <a:bodyPr/>
        <a:lstStyle/>
        <a:p>
          <a:endParaRPr lang="lt-LT"/>
        </a:p>
      </dgm:t>
    </dgm:pt>
    <dgm:pt modelId="{A222C256-C67E-4237-849C-BD207DF5C640}" type="sibTrans" cxnId="{CEE5BBE1-CB73-4EEA-A154-58E7BB227FD2}">
      <dgm:prSet/>
      <dgm:spPr/>
      <dgm:t>
        <a:bodyPr/>
        <a:lstStyle/>
        <a:p>
          <a:endParaRPr lang="lt-LT"/>
        </a:p>
      </dgm:t>
    </dgm:pt>
    <dgm:pt modelId="{F192369A-0371-45B6-A403-F72F3A5B6DC6}" type="pres">
      <dgm:prSet presAssocID="{ED4F2B25-1ABF-4445-AE47-66F89882D0F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31BFA0A3-88C3-4D4F-A195-C0BD81DC0924}" type="pres">
      <dgm:prSet presAssocID="{DCDA877A-848E-4173-AA86-1F4022B1134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CE9A3EEE-D8B0-467E-98C9-814A179D2154}" type="pres">
      <dgm:prSet presAssocID="{D643E253-03FD-460A-97FB-24EE265939AA}" presName="sibTrans" presStyleLbl="sibTrans2D1" presStyleIdx="0" presStyleCnt="3"/>
      <dgm:spPr/>
      <dgm:t>
        <a:bodyPr/>
        <a:lstStyle/>
        <a:p>
          <a:endParaRPr lang="lt-LT"/>
        </a:p>
      </dgm:t>
    </dgm:pt>
    <dgm:pt modelId="{6AFDAA7A-BD3F-4E00-B0BD-7B05DA1142CB}" type="pres">
      <dgm:prSet presAssocID="{D643E253-03FD-460A-97FB-24EE265939AA}" presName="connectorText" presStyleLbl="sibTrans2D1" presStyleIdx="0" presStyleCnt="3"/>
      <dgm:spPr/>
      <dgm:t>
        <a:bodyPr/>
        <a:lstStyle/>
        <a:p>
          <a:endParaRPr lang="lt-LT"/>
        </a:p>
      </dgm:t>
    </dgm:pt>
    <dgm:pt modelId="{3F116E5A-90E0-4BBD-9B4A-A4B2685F1793}" type="pres">
      <dgm:prSet presAssocID="{D788AC3D-019B-4CCD-8061-1092CE239038}" presName="node" presStyleLbl="node1" presStyleIdx="1" presStyleCnt="3" custRadScaleRad="95996" custRadScaleInc="2359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288540D7-D026-4C71-AE02-C0A2D2199F68}" type="pres">
      <dgm:prSet presAssocID="{70ACB7ED-F133-4C9D-B915-24CEE23F3111}" presName="sibTrans" presStyleLbl="sibTrans2D1" presStyleIdx="1" presStyleCnt="3"/>
      <dgm:spPr/>
      <dgm:t>
        <a:bodyPr/>
        <a:lstStyle/>
        <a:p>
          <a:endParaRPr lang="lt-LT"/>
        </a:p>
      </dgm:t>
    </dgm:pt>
    <dgm:pt modelId="{5105E92C-349D-4E3C-841B-E5C0EB65FF35}" type="pres">
      <dgm:prSet presAssocID="{70ACB7ED-F133-4C9D-B915-24CEE23F3111}" presName="connectorText" presStyleLbl="sibTrans2D1" presStyleIdx="1" presStyleCnt="3"/>
      <dgm:spPr/>
      <dgm:t>
        <a:bodyPr/>
        <a:lstStyle/>
        <a:p>
          <a:endParaRPr lang="lt-LT"/>
        </a:p>
      </dgm:t>
    </dgm:pt>
    <dgm:pt modelId="{34417CEC-E54D-4664-915C-A4C33807B68E}" type="pres">
      <dgm:prSet presAssocID="{B955FB11-76AA-4207-9B10-D9E12BFC310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3663D9EF-F3E2-48DB-9990-789B24EF93A1}" type="pres">
      <dgm:prSet presAssocID="{A222C256-C67E-4237-849C-BD207DF5C640}" presName="sibTrans" presStyleLbl="sibTrans2D1" presStyleIdx="2" presStyleCnt="3"/>
      <dgm:spPr/>
      <dgm:t>
        <a:bodyPr/>
        <a:lstStyle/>
        <a:p>
          <a:endParaRPr lang="lt-LT"/>
        </a:p>
      </dgm:t>
    </dgm:pt>
    <dgm:pt modelId="{945167A5-5C5F-4D33-A4E5-159BC2551A7D}" type="pres">
      <dgm:prSet presAssocID="{A222C256-C67E-4237-849C-BD207DF5C640}" presName="connectorText" presStyleLbl="sibTrans2D1" presStyleIdx="2" presStyleCnt="3"/>
      <dgm:spPr/>
      <dgm:t>
        <a:bodyPr/>
        <a:lstStyle/>
        <a:p>
          <a:endParaRPr lang="lt-LT"/>
        </a:p>
      </dgm:t>
    </dgm:pt>
  </dgm:ptLst>
  <dgm:cxnLst>
    <dgm:cxn modelId="{708A366F-31A8-4DA7-946F-56623DE7EC39}" type="presOf" srcId="{70ACB7ED-F133-4C9D-B915-24CEE23F3111}" destId="{288540D7-D026-4C71-AE02-C0A2D2199F68}" srcOrd="0" destOrd="0" presId="urn:microsoft.com/office/officeart/2005/8/layout/cycle2"/>
    <dgm:cxn modelId="{6955DF5D-78A2-4BED-B374-368DCDD6A78F}" type="presOf" srcId="{A222C256-C67E-4237-849C-BD207DF5C640}" destId="{945167A5-5C5F-4D33-A4E5-159BC2551A7D}" srcOrd="1" destOrd="0" presId="urn:microsoft.com/office/officeart/2005/8/layout/cycle2"/>
    <dgm:cxn modelId="{39964053-6B46-4F86-8B12-1BB9BA565A8B}" type="presOf" srcId="{D643E253-03FD-460A-97FB-24EE265939AA}" destId="{6AFDAA7A-BD3F-4E00-B0BD-7B05DA1142CB}" srcOrd="1" destOrd="0" presId="urn:microsoft.com/office/officeart/2005/8/layout/cycle2"/>
    <dgm:cxn modelId="{CEE5BBE1-CB73-4EEA-A154-58E7BB227FD2}" srcId="{ED4F2B25-1ABF-4445-AE47-66F89882D0F5}" destId="{B955FB11-76AA-4207-9B10-D9E12BFC310C}" srcOrd="2" destOrd="0" parTransId="{F14CEDB9-C903-4B80-B837-2C0A0228F10F}" sibTransId="{A222C256-C67E-4237-849C-BD207DF5C640}"/>
    <dgm:cxn modelId="{CDAD27BE-9514-4EDC-9D95-BC4FAE18847D}" type="presOf" srcId="{B955FB11-76AA-4207-9B10-D9E12BFC310C}" destId="{34417CEC-E54D-4664-915C-A4C33807B68E}" srcOrd="0" destOrd="0" presId="urn:microsoft.com/office/officeart/2005/8/layout/cycle2"/>
    <dgm:cxn modelId="{7502D90B-1794-48F6-8A1E-15A2A443B637}" srcId="{ED4F2B25-1ABF-4445-AE47-66F89882D0F5}" destId="{D788AC3D-019B-4CCD-8061-1092CE239038}" srcOrd="1" destOrd="0" parTransId="{38C997E9-1FC9-498C-8A8B-2C6EF144D1E6}" sibTransId="{70ACB7ED-F133-4C9D-B915-24CEE23F3111}"/>
    <dgm:cxn modelId="{52687DD7-7749-4CA9-BD17-BD5BF8987C42}" type="presOf" srcId="{D643E253-03FD-460A-97FB-24EE265939AA}" destId="{CE9A3EEE-D8B0-467E-98C9-814A179D2154}" srcOrd="0" destOrd="0" presId="urn:microsoft.com/office/officeart/2005/8/layout/cycle2"/>
    <dgm:cxn modelId="{FF26322B-141C-4F14-864B-6E5DFF2D8B47}" type="presOf" srcId="{70ACB7ED-F133-4C9D-B915-24CEE23F3111}" destId="{5105E92C-349D-4E3C-841B-E5C0EB65FF35}" srcOrd="1" destOrd="0" presId="urn:microsoft.com/office/officeart/2005/8/layout/cycle2"/>
    <dgm:cxn modelId="{5D5145A1-59ED-4A9F-8056-83607D37E986}" type="presOf" srcId="{A222C256-C67E-4237-849C-BD207DF5C640}" destId="{3663D9EF-F3E2-48DB-9990-789B24EF93A1}" srcOrd="0" destOrd="0" presId="urn:microsoft.com/office/officeart/2005/8/layout/cycle2"/>
    <dgm:cxn modelId="{6B15F70B-33D1-4933-AA50-1FF360668764}" srcId="{ED4F2B25-1ABF-4445-AE47-66F89882D0F5}" destId="{DCDA877A-848E-4173-AA86-1F4022B11346}" srcOrd="0" destOrd="0" parTransId="{603B9528-F6C9-49ED-8F00-A718033B1477}" sibTransId="{D643E253-03FD-460A-97FB-24EE265939AA}"/>
    <dgm:cxn modelId="{CA869554-31FB-459D-8278-46164BDF6B5A}" type="presOf" srcId="{ED4F2B25-1ABF-4445-AE47-66F89882D0F5}" destId="{F192369A-0371-45B6-A403-F72F3A5B6DC6}" srcOrd="0" destOrd="0" presId="urn:microsoft.com/office/officeart/2005/8/layout/cycle2"/>
    <dgm:cxn modelId="{6616DFB5-2CFC-4D4B-9EF8-01651C1B662A}" type="presOf" srcId="{DCDA877A-848E-4173-AA86-1F4022B11346}" destId="{31BFA0A3-88C3-4D4F-A195-C0BD81DC0924}" srcOrd="0" destOrd="0" presId="urn:microsoft.com/office/officeart/2005/8/layout/cycle2"/>
    <dgm:cxn modelId="{E4187167-0291-4F2E-B663-5AFC2CAA2FC4}" type="presOf" srcId="{D788AC3D-019B-4CCD-8061-1092CE239038}" destId="{3F116E5A-90E0-4BBD-9B4A-A4B2685F1793}" srcOrd="0" destOrd="0" presId="urn:microsoft.com/office/officeart/2005/8/layout/cycle2"/>
    <dgm:cxn modelId="{A6ABCA9C-FC0A-4BC8-BB22-13D7C6ABE1F1}" type="presParOf" srcId="{F192369A-0371-45B6-A403-F72F3A5B6DC6}" destId="{31BFA0A3-88C3-4D4F-A195-C0BD81DC0924}" srcOrd="0" destOrd="0" presId="urn:microsoft.com/office/officeart/2005/8/layout/cycle2"/>
    <dgm:cxn modelId="{03985526-A7AF-4117-B7F8-A753ED2503F3}" type="presParOf" srcId="{F192369A-0371-45B6-A403-F72F3A5B6DC6}" destId="{CE9A3EEE-D8B0-467E-98C9-814A179D2154}" srcOrd="1" destOrd="0" presId="urn:microsoft.com/office/officeart/2005/8/layout/cycle2"/>
    <dgm:cxn modelId="{4B90AE42-C6D5-4ED6-8EEA-B2E57D6E3A4C}" type="presParOf" srcId="{CE9A3EEE-D8B0-467E-98C9-814A179D2154}" destId="{6AFDAA7A-BD3F-4E00-B0BD-7B05DA1142CB}" srcOrd="0" destOrd="0" presId="urn:microsoft.com/office/officeart/2005/8/layout/cycle2"/>
    <dgm:cxn modelId="{088787C7-3970-485E-AD0F-DD3F2E142132}" type="presParOf" srcId="{F192369A-0371-45B6-A403-F72F3A5B6DC6}" destId="{3F116E5A-90E0-4BBD-9B4A-A4B2685F1793}" srcOrd="2" destOrd="0" presId="urn:microsoft.com/office/officeart/2005/8/layout/cycle2"/>
    <dgm:cxn modelId="{E9DB4D75-4CA7-478F-830C-297C8EBA123A}" type="presParOf" srcId="{F192369A-0371-45B6-A403-F72F3A5B6DC6}" destId="{288540D7-D026-4C71-AE02-C0A2D2199F68}" srcOrd="3" destOrd="0" presId="urn:microsoft.com/office/officeart/2005/8/layout/cycle2"/>
    <dgm:cxn modelId="{D9CC805B-CCD9-4D93-B34A-CC12D86F75B6}" type="presParOf" srcId="{288540D7-D026-4C71-AE02-C0A2D2199F68}" destId="{5105E92C-349D-4E3C-841B-E5C0EB65FF35}" srcOrd="0" destOrd="0" presId="urn:microsoft.com/office/officeart/2005/8/layout/cycle2"/>
    <dgm:cxn modelId="{3B53A929-0A0D-45B2-8E2F-BB34A9162646}" type="presParOf" srcId="{F192369A-0371-45B6-A403-F72F3A5B6DC6}" destId="{34417CEC-E54D-4664-915C-A4C33807B68E}" srcOrd="4" destOrd="0" presId="urn:microsoft.com/office/officeart/2005/8/layout/cycle2"/>
    <dgm:cxn modelId="{40C2E6AE-D27E-4C54-B39B-DA4ED62AC817}" type="presParOf" srcId="{F192369A-0371-45B6-A403-F72F3A5B6DC6}" destId="{3663D9EF-F3E2-48DB-9990-789B24EF93A1}" srcOrd="5" destOrd="0" presId="urn:microsoft.com/office/officeart/2005/8/layout/cycle2"/>
    <dgm:cxn modelId="{767BC705-7442-4F94-B2F5-13A1F8255329}" type="presParOf" srcId="{3663D9EF-F3E2-48DB-9990-789B24EF93A1}" destId="{945167A5-5C5F-4D33-A4E5-159BC2551A7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154429-26C0-45B1-BD9F-93EC2C8822A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BDFCAC52-A418-4423-9638-E430F5DB058F}">
      <dgm:prSet custT="1"/>
      <dgm:spPr/>
      <dgm:t>
        <a:bodyPr/>
        <a:lstStyle/>
        <a:p>
          <a:r>
            <a:rPr lang="lt-LT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Kyla nesusipratimų tarp mokytojų ir mokinių.</a:t>
          </a:r>
        </a:p>
      </dgm:t>
    </dgm:pt>
    <dgm:pt modelId="{AE03A29C-436E-4FFE-9FC1-312BFD78B97E}" type="parTrans" cxnId="{AB8703F0-7D2A-4290-A5F3-46E160148B28}">
      <dgm:prSet/>
      <dgm:spPr/>
      <dgm:t>
        <a:bodyPr/>
        <a:lstStyle/>
        <a:p>
          <a:endParaRPr lang="lt-LT"/>
        </a:p>
      </dgm:t>
    </dgm:pt>
    <dgm:pt modelId="{59D911FC-61D8-458D-8D15-457C5B40D89B}" type="sibTrans" cxnId="{AB8703F0-7D2A-4290-A5F3-46E160148B28}">
      <dgm:prSet/>
      <dgm:spPr/>
      <dgm:t>
        <a:bodyPr/>
        <a:lstStyle/>
        <a:p>
          <a:endParaRPr lang="lt-LT"/>
        </a:p>
      </dgm:t>
    </dgm:pt>
    <dgm:pt modelId="{2BF7A771-A54C-4A6D-ADBC-E533D8A6ADC0}">
      <dgm:prSet custT="1"/>
      <dgm:spPr/>
      <dgm:t>
        <a:bodyPr/>
        <a:lstStyle/>
        <a:p>
          <a:r>
            <a:rPr lang="lt-LT" sz="1800">
              <a:latin typeface="Times New Roman" panose="02020603050405020304" pitchFamily="18" charset="0"/>
              <a:cs typeface="Times New Roman" panose="02020603050405020304" pitchFamily="18" charset="0"/>
            </a:rPr>
            <a:t>Kyla konfliktų tarp vaikų.</a:t>
          </a:r>
        </a:p>
      </dgm:t>
    </dgm:pt>
    <dgm:pt modelId="{21D3ACA5-B0C2-4BC8-9157-6C5B6808B362}" type="parTrans" cxnId="{661E6C23-0DB1-4640-9511-CDE4C60F4E60}">
      <dgm:prSet/>
      <dgm:spPr/>
      <dgm:t>
        <a:bodyPr/>
        <a:lstStyle/>
        <a:p>
          <a:endParaRPr lang="lt-LT"/>
        </a:p>
      </dgm:t>
    </dgm:pt>
    <dgm:pt modelId="{8449EAEB-A7F3-4AFA-A8E9-ADF14BB84131}" type="sibTrans" cxnId="{661E6C23-0DB1-4640-9511-CDE4C60F4E60}">
      <dgm:prSet/>
      <dgm:spPr/>
      <dgm:t>
        <a:bodyPr/>
        <a:lstStyle/>
        <a:p>
          <a:endParaRPr lang="lt-LT"/>
        </a:p>
      </dgm:t>
    </dgm:pt>
    <dgm:pt modelId="{A47964BE-B1FB-4AC8-8FA2-1ECB83ABEC16}">
      <dgm:prSet custT="1"/>
      <dgm:spPr/>
      <dgm:t>
        <a:bodyPr/>
        <a:lstStyle/>
        <a:p>
          <a:r>
            <a:rPr lang="lt-LT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Dažnai atvykusieji mokiniai atsiriboja arba kyla noras „prisitaikyti“ prarandant savo tapatybę.</a:t>
          </a:r>
        </a:p>
      </dgm:t>
    </dgm:pt>
    <dgm:pt modelId="{A0B19E58-8229-4860-88C0-0999FB1EB2B1}" type="parTrans" cxnId="{CC829274-B71B-4872-A671-4D13208E47AF}">
      <dgm:prSet/>
      <dgm:spPr/>
      <dgm:t>
        <a:bodyPr/>
        <a:lstStyle/>
        <a:p>
          <a:endParaRPr lang="lt-LT"/>
        </a:p>
      </dgm:t>
    </dgm:pt>
    <dgm:pt modelId="{4894BEB6-F5E9-4D58-993E-6305AB56B5E3}" type="sibTrans" cxnId="{CC829274-B71B-4872-A671-4D13208E47AF}">
      <dgm:prSet/>
      <dgm:spPr/>
      <dgm:t>
        <a:bodyPr/>
        <a:lstStyle/>
        <a:p>
          <a:endParaRPr lang="lt-LT"/>
        </a:p>
      </dgm:t>
    </dgm:pt>
    <dgm:pt modelId="{2EC29FA6-A4DF-42C8-AB51-D5392D3476D4}">
      <dgm:prSet custT="1"/>
      <dgm:spPr/>
      <dgm:t>
        <a:bodyPr/>
        <a:lstStyle/>
        <a:p>
          <a:r>
            <a:rPr lang="lt-LT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Nedalyvauja ryto rate ir kituose grupės ritualuose</a:t>
          </a:r>
          <a:r>
            <a:rPr lang="lt-LT" sz="22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lt-LT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1E662E-61E7-481A-A3D8-DB1524CAC39C}" type="parTrans" cxnId="{A4E97206-941C-49BD-BFD5-14C26F8B6CD5}">
      <dgm:prSet/>
      <dgm:spPr/>
      <dgm:t>
        <a:bodyPr/>
        <a:lstStyle/>
        <a:p>
          <a:endParaRPr lang="lt-LT"/>
        </a:p>
      </dgm:t>
    </dgm:pt>
    <dgm:pt modelId="{E63F575F-4809-4B87-ABFF-F36E7AADB56C}" type="sibTrans" cxnId="{A4E97206-941C-49BD-BFD5-14C26F8B6CD5}">
      <dgm:prSet/>
      <dgm:spPr/>
      <dgm:t>
        <a:bodyPr/>
        <a:lstStyle/>
        <a:p>
          <a:endParaRPr lang="lt-LT"/>
        </a:p>
      </dgm:t>
    </dgm:pt>
    <dgm:pt modelId="{9BEBE962-8CFA-4CCB-8939-ECA4EFFD461A}" type="pres">
      <dgm:prSet presAssocID="{4A154429-26C0-45B1-BD9F-93EC2C8822A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lt-LT"/>
        </a:p>
      </dgm:t>
    </dgm:pt>
    <dgm:pt modelId="{30D7ABC7-4BFB-4801-9476-5A7EFD50AB12}" type="pres">
      <dgm:prSet presAssocID="{4A154429-26C0-45B1-BD9F-93EC2C8822A0}" presName="pyramid" presStyleLbl="node1" presStyleIdx="0" presStyleCnt="1"/>
      <dgm:spPr/>
    </dgm:pt>
    <dgm:pt modelId="{136FFFFD-AF05-4808-8234-89B21AEB0E55}" type="pres">
      <dgm:prSet presAssocID="{4A154429-26C0-45B1-BD9F-93EC2C8822A0}" presName="theList" presStyleCnt="0"/>
      <dgm:spPr/>
    </dgm:pt>
    <dgm:pt modelId="{55531569-21D2-4AE0-B577-840AFECD8CEB}" type="pres">
      <dgm:prSet presAssocID="{2EC29FA6-A4DF-42C8-AB51-D5392D3476D4}" presName="aNode" presStyleLbl="fgAcc1" presStyleIdx="0" presStyleCnt="4" custScaleX="114090" custScaleY="105153" custLinFactY="378282" custLinFactNeighborX="15410" custLinFactNeighborY="40000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D52D719F-14BB-43AF-A7D6-70FB7F420598}" type="pres">
      <dgm:prSet presAssocID="{2EC29FA6-A4DF-42C8-AB51-D5392D3476D4}" presName="aSpace" presStyleCnt="0"/>
      <dgm:spPr/>
    </dgm:pt>
    <dgm:pt modelId="{7E79D266-FAB9-442A-9BD6-0797D0E756CB}" type="pres">
      <dgm:prSet presAssocID="{BDFCAC52-A418-4423-9638-E430F5DB058F}" presName="aNode" presStyleLbl="fgAcc1" presStyleIdx="1" presStyleCnt="4" custLinFactY="-98234" custLinFactNeighborX="11086" custLinFactNeighborY="-10000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15CFEB40-3A25-42A5-B6EE-9F8AC04B0577}" type="pres">
      <dgm:prSet presAssocID="{BDFCAC52-A418-4423-9638-E430F5DB058F}" presName="aSpace" presStyleCnt="0"/>
      <dgm:spPr/>
    </dgm:pt>
    <dgm:pt modelId="{B275F40C-8148-4305-9949-0CD2985F2D7F}" type="pres">
      <dgm:prSet presAssocID="{2BF7A771-A54C-4A6D-ADBC-E533D8A6ADC0}" presName="aNode" presStyleLbl="fgAcc1" presStyleIdx="2" presStyleCnt="4" custLinFactY="-69646" custLinFactNeighborX="15141" custLinFactNeighborY="-10000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42380BF-59D4-4F29-8155-40DAC4086069}" type="pres">
      <dgm:prSet presAssocID="{2BF7A771-A54C-4A6D-ADBC-E533D8A6ADC0}" presName="aSpace" presStyleCnt="0"/>
      <dgm:spPr/>
    </dgm:pt>
    <dgm:pt modelId="{CEA743FA-9FD2-42AC-A36B-53AB07D11803}" type="pres">
      <dgm:prSet presAssocID="{A47964BE-B1FB-4AC8-8FA2-1ECB83ABEC16}" presName="aNode" presStyleLbl="fgAcc1" presStyleIdx="3" presStyleCnt="4" custScaleX="115273" custScaleY="133472" custLinFactY="-50239" custLinFactNeighborX="17305" custLinFactNeighborY="-10000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6DDB26C6-E8F2-4E46-88B2-78765B6883CB}" type="pres">
      <dgm:prSet presAssocID="{A47964BE-B1FB-4AC8-8FA2-1ECB83ABEC16}" presName="aSpace" presStyleCnt="0"/>
      <dgm:spPr/>
    </dgm:pt>
  </dgm:ptLst>
  <dgm:cxnLst>
    <dgm:cxn modelId="{A4E97206-941C-49BD-BFD5-14C26F8B6CD5}" srcId="{4A154429-26C0-45B1-BD9F-93EC2C8822A0}" destId="{2EC29FA6-A4DF-42C8-AB51-D5392D3476D4}" srcOrd="0" destOrd="0" parTransId="{D51E662E-61E7-481A-A3D8-DB1524CAC39C}" sibTransId="{E63F575F-4809-4B87-ABFF-F36E7AADB56C}"/>
    <dgm:cxn modelId="{CC829274-B71B-4872-A671-4D13208E47AF}" srcId="{4A154429-26C0-45B1-BD9F-93EC2C8822A0}" destId="{A47964BE-B1FB-4AC8-8FA2-1ECB83ABEC16}" srcOrd="3" destOrd="0" parTransId="{A0B19E58-8229-4860-88C0-0999FB1EB2B1}" sibTransId="{4894BEB6-F5E9-4D58-993E-6305AB56B5E3}"/>
    <dgm:cxn modelId="{CE5ED749-ED8C-4122-8D85-B7E2432286D9}" type="presOf" srcId="{4A154429-26C0-45B1-BD9F-93EC2C8822A0}" destId="{9BEBE962-8CFA-4CCB-8939-ECA4EFFD461A}" srcOrd="0" destOrd="0" presId="urn:microsoft.com/office/officeart/2005/8/layout/pyramid2"/>
    <dgm:cxn modelId="{AB8703F0-7D2A-4290-A5F3-46E160148B28}" srcId="{4A154429-26C0-45B1-BD9F-93EC2C8822A0}" destId="{BDFCAC52-A418-4423-9638-E430F5DB058F}" srcOrd="1" destOrd="0" parTransId="{AE03A29C-436E-4FFE-9FC1-312BFD78B97E}" sibTransId="{59D911FC-61D8-458D-8D15-457C5B40D89B}"/>
    <dgm:cxn modelId="{F0650400-8EA4-4E57-A974-E0EC93BEA0D5}" type="presOf" srcId="{2EC29FA6-A4DF-42C8-AB51-D5392D3476D4}" destId="{55531569-21D2-4AE0-B577-840AFECD8CEB}" srcOrd="0" destOrd="0" presId="urn:microsoft.com/office/officeart/2005/8/layout/pyramid2"/>
    <dgm:cxn modelId="{661E6C23-0DB1-4640-9511-CDE4C60F4E60}" srcId="{4A154429-26C0-45B1-BD9F-93EC2C8822A0}" destId="{2BF7A771-A54C-4A6D-ADBC-E533D8A6ADC0}" srcOrd="2" destOrd="0" parTransId="{21D3ACA5-B0C2-4BC8-9157-6C5B6808B362}" sibTransId="{8449EAEB-A7F3-4AFA-A8E9-ADF14BB84131}"/>
    <dgm:cxn modelId="{A6C4140A-12B8-4A29-9C67-3B250520D2BA}" type="presOf" srcId="{A47964BE-B1FB-4AC8-8FA2-1ECB83ABEC16}" destId="{CEA743FA-9FD2-42AC-A36B-53AB07D11803}" srcOrd="0" destOrd="0" presId="urn:microsoft.com/office/officeart/2005/8/layout/pyramid2"/>
    <dgm:cxn modelId="{3CA72808-18A8-42D2-9325-03CC2C45944F}" type="presOf" srcId="{BDFCAC52-A418-4423-9638-E430F5DB058F}" destId="{7E79D266-FAB9-442A-9BD6-0797D0E756CB}" srcOrd="0" destOrd="0" presId="urn:microsoft.com/office/officeart/2005/8/layout/pyramid2"/>
    <dgm:cxn modelId="{0548EF0C-935B-4D7F-9F6F-3A9A3FD24B8C}" type="presOf" srcId="{2BF7A771-A54C-4A6D-ADBC-E533D8A6ADC0}" destId="{B275F40C-8148-4305-9949-0CD2985F2D7F}" srcOrd="0" destOrd="0" presId="urn:microsoft.com/office/officeart/2005/8/layout/pyramid2"/>
    <dgm:cxn modelId="{0BDE4D3F-BBFC-48D8-9850-B6CC0C5074DA}" type="presParOf" srcId="{9BEBE962-8CFA-4CCB-8939-ECA4EFFD461A}" destId="{30D7ABC7-4BFB-4801-9476-5A7EFD50AB12}" srcOrd="0" destOrd="0" presId="urn:microsoft.com/office/officeart/2005/8/layout/pyramid2"/>
    <dgm:cxn modelId="{78B8154F-460C-4E44-BC14-F4FDB467219A}" type="presParOf" srcId="{9BEBE962-8CFA-4CCB-8939-ECA4EFFD461A}" destId="{136FFFFD-AF05-4808-8234-89B21AEB0E55}" srcOrd="1" destOrd="0" presId="urn:microsoft.com/office/officeart/2005/8/layout/pyramid2"/>
    <dgm:cxn modelId="{12471BB2-151A-4E8E-94AB-FF76728F575E}" type="presParOf" srcId="{136FFFFD-AF05-4808-8234-89B21AEB0E55}" destId="{55531569-21D2-4AE0-B577-840AFECD8CEB}" srcOrd="0" destOrd="0" presId="urn:microsoft.com/office/officeart/2005/8/layout/pyramid2"/>
    <dgm:cxn modelId="{EC288D3D-5C25-4847-B2C6-90A845726464}" type="presParOf" srcId="{136FFFFD-AF05-4808-8234-89B21AEB0E55}" destId="{D52D719F-14BB-43AF-A7D6-70FB7F420598}" srcOrd="1" destOrd="0" presId="urn:microsoft.com/office/officeart/2005/8/layout/pyramid2"/>
    <dgm:cxn modelId="{29385E79-03F4-4451-9F3D-A05051749D87}" type="presParOf" srcId="{136FFFFD-AF05-4808-8234-89B21AEB0E55}" destId="{7E79D266-FAB9-442A-9BD6-0797D0E756CB}" srcOrd="2" destOrd="0" presId="urn:microsoft.com/office/officeart/2005/8/layout/pyramid2"/>
    <dgm:cxn modelId="{E9F3E8D2-B33A-4DAA-8919-33B8872073F0}" type="presParOf" srcId="{136FFFFD-AF05-4808-8234-89B21AEB0E55}" destId="{15CFEB40-3A25-42A5-B6EE-9F8AC04B0577}" srcOrd="3" destOrd="0" presId="urn:microsoft.com/office/officeart/2005/8/layout/pyramid2"/>
    <dgm:cxn modelId="{6D8AC3F6-5103-4543-A646-6781C574B3E9}" type="presParOf" srcId="{136FFFFD-AF05-4808-8234-89B21AEB0E55}" destId="{B275F40C-8148-4305-9949-0CD2985F2D7F}" srcOrd="4" destOrd="0" presId="urn:microsoft.com/office/officeart/2005/8/layout/pyramid2"/>
    <dgm:cxn modelId="{A4F3AC8B-2CC9-41C2-9181-33F552429F22}" type="presParOf" srcId="{136FFFFD-AF05-4808-8234-89B21AEB0E55}" destId="{E42380BF-59D4-4F29-8155-40DAC4086069}" srcOrd="5" destOrd="0" presId="urn:microsoft.com/office/officeart/2005/8/layout/pyramid2"/>
    <dgm:cxn modelId="{23E9D2FC-9149-4D76-AA0D-344F3582CDF2}" type="presParOf" srcId="{136FFFFD-AF05-4808-8234-89B21AEB0E55}" destId="{CEA743FA-9FD2-42AC-A36B-53AB07D11803}" srcOrd="6" destOrd="0" presId="urn:microsoft.com/office/officeart/2005/8/layout/pyramid2"/>
    <dgm:cxn modelId="{5FBB4A48-D40C-447F-A829-493E7387002F}" type="presParOf" srcId="{136FFFFD-AF05-4808-8234-89B21AEB0E55}" destId="{6DDB26C6-E8F2-4E46-88B2-78765B6883C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A22F4D-C6D0-43F1-9C80-ABE3BB73D478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505AFEDF-1350-4139-A20E-269D4AC908A8}">
      <dgm:prSet custT="1"/>
      <dgm:spPr/>
      <dgm:t>
        <a:bodyPr/>
        <a:lstStyle/>
        <a:p>
          <a:r>
            <a:rPr lang="lt-LT" sz="1500" b="0" dirty="0">
              <a:latin typeface="Times New Roman" panose="02020603050405020304" pitchFamily="18" charset="0"/>
              <a:cs typeface="Times New Roman" panose="02020603050405020304" pitchFamily="18" charset="0"/>
            </a:rPr>
            <a:t>Organizuoti kultūrų pažinimo dienas, tarpkultūrinius projektus, veiklas.</a:t>
          </a:r>
        </a:p>
      </dgm:t>
    </dgm:pt>
    <dgm:pt modelId="{345A6761-1375-49AC-8177-577114751548}" type="parTrans" cxnId="{0941F14A-A1C3-431F-862D-67A5374D24EC}">
      <dgm:prSet/>
      <dgm:spPr/>
      <dgm:t>
        <a:bodyPr/>
        <a:lstStyle/>
        <a:p>
          <a:endParaRPr lang="lt-LT"/>
        </a:p>
      </dgm:t>
    </dgm:pt>
    <dgm:pt modelId="{69A99F53-4DF0-4252-AD81-80FF20C30DEE}" type="sibTrans" cxnId="{0941F14A-A1C3-431F-862D-67A5374D24EC}">
      <dgm:prSet/>
      <dgm:spPr/>
      <dgm:t>
        <a:bodyPr/>
        <a:lstStyle/>
        <a:p>
          <a:endParaRPr lang="lt-LT"/>
        </a:p>
      </dgm:t>
    </dgm:pt>
    <dgm:pt modelId="{8768356A-F73A-4E35-BDB9-A17A3A8A8CC2}">
      <dgm:prSet custT="1"/>
      <dgm:spPr/>
      <dgm:t>
        <a:bodyPr/>
        <a:lstStyle/>
        <a:p>
          <a:r>
            <a:rPr lang="lt-LT" sz="1500" b="0" dirty="0">
              <a:latin typeface="Times New Roman" panose="02020603050405020304" pitchFamily="18" charset="0"/>
              <a:cs typeface="Times New Roman" panose="02020603050405020304" pitchFamily="18" charset="0"/>
            </a:rPr>
            <a:t>Rengti diskusijas apie toleranciją ir empatiją.</a:t>
          </a:r>
        </a:p>
      </dgm:t>
    </dgm:pt>
    <dgm:pt modelId="{0442205F-53F3-4A92-8B0B-0B9E558DA6D3}" type="parTrans" cxnId="{073489C9-F87F-4224-B85C-6D4F21E06B93}">
      <dgm:prSet/>
      <dgm:spPr/>
      <dgm:t>
        <a:bodyPr/>
        <a:lstStyle/>
        <a:p>
          <a:endParaRPr lang="lt-LT"/>
        </a:p>
      </dgm:t>
    </dgm:pt>
    <dgm:pt modelId="{23240C4D-5E1A-4B80-841C-0EB181AAA48C}" type="sibTrans" cxnId="{073489C9-F87F-4224-B85C-6D4F21E06B93}">
      <dgm:prSet/>
      <dgm:spPr/>
      <dgm:t>
        <a:bodyPr/>
        <a:lstStyle/>
        <a:p>
          <a:endParaRPr lang="lt-LT"/>
        </a:p>
      </dgm:t>
    </dgm:pt>
    <dgm:pt modelId="{B3F3DA6D-1433-41A9-B31F-9BA66D778BE5}">
      <dgm:prSet/>
      <dgm:spPr/>
      <dgm:t>
        <a:bodyPr/>
        <a:lstStyle/>
        <a:p>
          <a:endParaRPr lang="lt-LT"/>
        </a:p>
      </dgm:t>
    </dgm:pt>
    <dgm:pt modelId="{F2EB14E9-FE5E-40D4-A60F-40486B482951}" type="parTrans" cxnId="{7957AE26-A854-4989-B30F-E988236EE729}">
      <dgm:prSet/>
      <dgm:spPr/>
      <dgm:t>
        <a:bodyPr/>
        <a:lstStyle/>
        <a:p>
          <a:endParaRPr lang="lt-LT"/>
        </a:p>
      </dgm:t>
    </dgm:pt>
    <dgm:pt modelId="{56290E6E-212B-4418-9FBA-485B0D4BC7CB}" type="sibTrans" cxnId="{7957AE26-A854-4989-B30F-E988236EE729}">
      <dgm:prSet/>
      <dgm:spPr/>
      <dgm:t>
        <a:bodyPr/>
        <a:lstStyle/>
        <a:p>
          <a:endParaRPr lang="lt-LT"/>
        </a:p>
      </dgm:t>
    </dgm:pt>
    <dgm:pt modelId="{94A4182E-B84E-4BBC-A1F6-CC7C26E87D93}">
      <dgm:prSet custT="1"/>
      <dgm:spPr/>
      <dgm:t>
        <a:bodyPr/>
        <a:lstStyle/>
        <a:p>
          <a:r>
            <a:rPr lang="lt-LT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Suprasti ir palaikyti.</a:t>
          </a:r>
        </a:p>
      </dgm:t>
    </dgm:pt>
    <dgm:pt modelId="{7B9F173B-F4E4-4FF2-92B0-84D5D6DD0669}" type="parTrans" cxnId="{FA7DA712-D1F2-4459-B43A-A3BE65A7A826}">
      <dgm:prSet/>
      <dgm:spPr/>
      <dgm:t>
        <a:bodyPr/>
        <a:lstStyle/>
        <a:p>
          <a:endParaRPr lang="lt-LT"/>
        </a:p>
      </dgm:t>
    </dgm:pt>
    <dgm:pt modelId="{10E85979-7C1B-4136-BFDF-19849BBE326A}" type="sibTrans" cxnId="{FA7DA712-D1F2-4459-B43A-A3BE65A7A826}">
      <dgm:prSet/>
      <dgm:spPr/>
      <dgm:t>
        <a:bodyPr/>
        <a:lstStyle/>
        <a:p>
          <a:endParaRPr lang="lt-LT"/>
        </a:p>
      </dgm:t>
    </dgm:pt>
    <dgm:pt modelId="{DBA069DB-E84F-4B73-8C73-9D5CFBB86DD9}">
      <dgm:prSet custT="1"/>
      <dgm:spPr/>
      <dgm:t>
        <a:bodyPr/>
        <a:lstStyle/>
        <a:p>
          <a:r>
            <a:rPr lang="lt-LT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Ugdyti kultūrinę kompetenciją.</a:t>
          </a:r>
        </a:p>
      </dgm:t>
    </dgm:pt>
    <dgm:pt modelId="{51DD1C3F-059C-48BE-A3BD-3CA8D41745CC}" type="parTrans" cxnId="{092444D2-DD2D-46E4-883F-DDBFCB37DA4F}">
      <dgm:prSet/>
      <dgm:spPr/>
      <dgm:t>
        <a:bodyPr/>
        <a:lstStyle/>
        <a:p>
          <a:endParaRPr lang="lt-LT"/>
        </a:p>
      </dgm:t>
    </dgm:pt>
    <dgm:pt modelId="{9BA4FF2E-3E36-46EB-85BF-C065C7F6DD0A}" type="sibTrans" cxnId="{092444D2-DD2D-46E4-883F-DDBFCB37DA4F}">
      <dgm:prSet/>
      <dgm:spPr/>
      <dgm:t>
        <a:bodyPr/>
        <a:lstStyle/>
        <a:p>
          <a:endParaRPr lang="lt-LT"/>
        </a:p>
      </dgm:t>
    </dgm:pt>
    <dgm:pt modelId="{5A9AA6B2-26B0-41AD-8AF3-222F9BEFA02D}">
      <dgm:prSet custT="1"/>
      <dgm:spPr/>
      <dgm:t>
        <a:bodyPr/>
        <a:lstStyle/>
        <a:p>
          <a:r>
            <a:rPr lang="lt-LT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Kurti saugią ir įtraukią aplinką.</a:t>
          </a:r>
        </a:p>
      </dgm:t>
    </dgm:pt>
    <dgm:pt modelId="{9562C57F-132F-44D4-A5AD-CAE74ABD6AE4}" type="parTrans" cxnId="{CFB3EA72-AE17-4E0D-80E8-8CD9DFBE29BB}">
      <dgm:prSet/>
      <dgm:spPr/>
      <dgm:t>
        <a:bodyPr/>
        <a:lstStyle/>
        <a:p>
          <a:endParaRPr lang="lt-LT"/>
        </a:p>
      </dgm:t>
    </dgm:pt>
    <dgm:pt modelId="{C51C7641-8A63-4378-A38E-8CA179552691}" type="sibTrans" cxnId="{CFB3EA72-AE17-4E0D-80E8-8CD9DFBE29BB}">
      <dgm:prSet/>
      <dgm:spPr/>
      <dgm:t>
        <a:bodyPr/>
        <a:lstStyle/>
        <a:p>
          <a:endParaRPr lang="lt-LT"/>
        </a:p>
      </dgm:t>
    </dgm:pt>
    <dgm:pt modelId="{66AFC40F-5ABC-4FC9-912B-CB368D08BDAC}" type="pres">
      <dgm:prSet presAssocID="{7FA22F4D-C6D0-43F1-9C80-ABE3BB73D478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7EDDA8CA-35DC-4A20-ADB9-8FB14257E50B}" type="pres">
      <dgm:prSet presAssocID="{505AFEDF-1350-4139-A20E-269D4AC908A8}" presName="circle1" presStyleLbl="lnNode1" presStyleIdx="0" presStyleCnt="5"/>
      <dgm:spPr/>
    </dgm:pt>
    <dgm:pt modelId="{9CDB22DA-A38D-431C-9DEB-1CCE6686A7F4}" type="pres">
      <dgm:prSet presAssocID="{505AFEDF-1350-4139-A20E-269D4AC908A8}" presName="text1" presStyleLbl="revTx" presStyleIdx="0" presStyleCnt="5" custLinFactNeighborY="-67652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352193FC-9BBB-40CE-B90F-C38B61FAD00E}" type="pres">
      <dgm:prSet presAssocID="{505AFEDF-1350-4139-A20E-269D4AC908A8}" presName="line1" presStyleLbl="callout" presStyleIdx="0" presStyleCnt="10"/>
      <dgm:spPr/>
    </dgm:pt>
    <dgm:pt modelId="{AE873A3F-D859-4DB7-BC6C-E6F55FCAC318}" type="pres">
      <dgm:prSet presAssocID="{505AFEDF-1350-4139-A20E-269D4AC908A8}" presName="d1" presStyleLbl="callout" presStyleIdx="1" presStyleCnt="10"/>
      <dgm:spPr/>
    </dgm:pt>
    <dgm:pt modelId="{806E2CB9-49B8-497D-BA71-FBBE7A87E13A}" type="pres">
      <dgm:prSet presAssocID="{94A4182E-B84E-4BBC-A1F6-CC7C26E87D93}" presName="circle2" presStyleLbl="lnNode1" presStyleIdx="1" presStyleCnt="5"/>
      <dgm:spPr/>
    </dgm:pt>
    <dgm:pt modelId="{EFD639D1-9815-470C-82E7-42279B101037}" type="pres">
      <dgm:prSet presAssocID="{94A4182E-B84E-4BBC-A1F6-CC7C26E87D93}" presName="text2" presStyleLbl="revTx" presStyleIdx="1" presStyleCnt="5" custLinFactNeighborY="9261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AA9D90B-A378-4242-95B0-692B78D4C67B}" type="pres">
      <dgm:prSet presAssocID="{94A4182E-B84E-4BBC-A1F6-CC7C26E87D93}" presName="line2" presStyleLbl="callout" presStyleIdx="2" presStyleCnt="10"/>
      <dgm:spPr/>
    </dgm:pt>
    <dgm:pt modelId="{105A2070-7771-4C2F-BFF9-60C46A281D07}" type="pres">
      <dgm:prSet presAssocID="{94A4182E-B84E-4BBC-A1F6-CC7C26E87D93}" presName="d2" presStyleLbl="callout" presStyleIdx="3" presStyleCnt="10"/>
      <dgm:spPr/>
    </dgm:pt>
    <dgm:pt modelId="{727B6641-50C5-48DF-8014-AC00BA1A8B14}" type="pres">
      <dgm:prSet presAssocID="{DBA069DB-E84F-4B73-8C73-9D5CFBB86DD9}" presName="circle3" presStyleLbl="lnNode1" presStyleIdx="2" presStyleCnt="5"/>
      <dgm:spPr/>
    </dgm:pt>
    <dgm:pt modelId="{191A853B-1F13-4818-A4FA-F49866477840}" type="pres">
      <dgm:prSet presAssocID="{DBA069DB-E84F-4B73-8C73-9D5CFBB86DD9}" presName="text3" presStyleLbl="revTx" presStyleIdx="2" presStyleCnt="5" custLinFactNeighborX="1279" custLinFactNeighborY="7657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D6F62BE4-5F06-48B0-915F-4F33577EA3A0}" type="pres">
      <dgm:prSet presAssocID="{DBA069DB-E84F-4B73-8C73-9D5CFBB86DD9}" presName="line3" presStyleLbl="callout" presStyleIdx="4" presStyleCnt="10"/>
      <dgm:spPr/>
    </dgm:pt>
    <dgm:pt modelId="{B67FC076-E081-4897-AA7D-A611F1FB1C97}" type="pres">
      <dgm:prSet presAssocID="{DBA069DB-E84F-4B73-8C73-9D5CFBB86DD9}" presName="d3" presStyleLbl="callout" presStyleIdx="5" presStyleCnt="10"/>
      <dgm:spPr/>
    </dgm:pt>
    <dgm:pt modelId="{D0E1458F-06FC-414D-8C23-0254828C8D44}" type="pres">
      <dgm:prSet presAssocID="{5A9AA6B2-26B0-41AD-8AF3-222F9BEFA02D}" presName="circle4" presStyleLbl="lnNode1" presStyleIdx="3" presStyleCnt="5"/>
      <dgm:spPr/>
    </dgm:pt>
    <dgm:pt modelId="{DFDE6763-CAF8-4BCA-9B63-AAD66D0B617C}" type="pres">
      <dgm:prSet presAssocID="{5A9AA6B2-26B0-41AD-8AF3-222F9BEFA02D}" presName="text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0CE49E32-2ED3-48DA-9AC8-F14950E3453C}" type="pres">
      <dgm:prSet presAssocID="{5A9AA6B2-26B0-41AD-8AF3-222F9BEFA02D}" presName="line4" presStyleLbl="callout" presStyleIdx="6" presStyleCnt="10"/>
      <dgm:spPr/>
    </dgm:pt>
    <dgm:pt modelId="{E87C6296-27FC-4529-BB07-F57B3A943044}" type="pres">
      <dgm:prSet presAssocID="{5A9AA6B2-26B0-41AD-8AF3-222F9BEFA02D}" presName="d4" presStyleLbl="callout" presStyleIdx="7" presStyleCnt="10"/>
      <dgm:spPr/>
    </dgm:pt>
    <dgm:pt modelId="{1569A84B-7885-4005-A39C-8D1F66564204}" type="pres">
      <dgm:prSet presAssocID="{8768356A-F73A-4E35-BDB9-A17A3A8A8CC2}" presName="circle5" presStyleLbl="lnNode1" presStyleIdx="4" presStyleCnt="5"/>
      <dgm:spPr/>
    </dgm:pt>
    <dgm:pt modelId="{DC7E896F-87CE-480C-A646-41FC4B4B8DF2}" type="pres">
      <dgm:prSet presAssocID="{8768356A-F73A-4E35-BDB9-A17A3A8A8CC2}" presName="text5" presStyleLbl="revTx" presStyleIdx="4" presStyleCnt="5" custLinFactNeighborX="497" custLinFactNeighborY="2979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1A45D0D3-494F-4356-B383-109CA2362251}" type="pres">
      <dgm:prSet presAssocID="{8768356A-F73A-4E35-BDB9-A17A3A8A8CC2}" presName="line5" presStyleLbl="callout" presStyleIdx="8" presStyleCnt="10"/>
      <dgm:spPr/>
    </dgm:pt>
    <dgm:pt modelId="{8A8E014E-CDE1-4231-9085-315688F5FC96}" type="pres">
      <dgm:prSet presAssocID="{8768356A-F73A-4E35-BDB9-A17A3A8A8CC2}" presName="d5" presStyleLbl="callout" presStyleIdx="9" presStyleCnt="10"/>
      <dgm:spPr/>
    </dgm:pt>
  </dgm:ptLst>
  <dgm:cxnLst>
    <dgm:cxn modelId="{49B36BB4-8B23-432E-BE55-710117EA54BF}" type="presOf" srcId="{7FA22F4D-C6D0-43F1-9C80-ABE3BB73D478}" destId="{66AFC40F-5ABC-4FC9-912B-CB368D08BDAC}" srcOrd="0" destOrd="0" presId="urn:microsoft.com/office/officeart/2005/8/layout/target1"/>
    <dgm:cxn modelId="{7957AE26-A854-4989-B30F-E988236EE729}" srcId="{7FA22F4D-C6D0-43F1-9C80-ABE3BB73D478}" destId="{B3F3DA6D-1433-41A9-B31F-9BA66D778BE5}" srcOrd="5" destOrd="0" parTransId="{F2EB14E9-FE5E-40D4-A60F-40486B482951}" sibTransId="{56290E6E-212B-4418-9FBA-485B0D4BC7CB}"/>
    <dgm:cxn modelId="{092444D2-DD2D-46E4-883F-DDBFCB37DA4F}" srcId="{7FA22F4D-C6D0-43F1-9C80-ABE3BB73D478}" destId="{DBA069DB-E84F-4B73-8C73-9D5CFBB86DD9}" srcOrd="2" destOrd="0" parTransId="{51DD1C3F-059C-48BE-A3BD-3CA8D41745CC}" sibTransId="{9BA4FF2E-3E36-46EB-85BF-C065C7F6DD0A}"/>
    <dgm:cxn modelId="{F2EB4421-275D-42AE-B75A-504175321CA3}" type="presOf" srcId="{94A4182E-B84E-4BBC-A1F6-CC7C26E87D93}" destId="{EFD639D1-9815-470C-82E7-42279B101037}" srcOrd="0" destOrd="0" presId="urn:microsoft.com/office/officeart/2005/8/layout/target1"/>
    <dgm:cxn modelId="{C553A0A7-B0D4-479C-B906-6DF970D3DD8D}" type="presOf" srcId="{DBA069DB-E84F-4B73-8C73-9D5CFBB86DD9}" destId="{191A853B-1F13-4818-A4FA-F49866477840}" srcOrd="0" destOrd="0" presId="urn:microsoft.com/office/officeart/2005/8/layout/target1"/>
    <dgm:cxn modelId="{FA7DA712-D1F2-4459-B43A-A3BE65A7A826}" srcId="{7FA22F4D-C6D0-43F1-9C80-ABE3BB73D478}" destId="{94A4182E-B84E-4BBC-A1F6-CC7C26E87D93}" srcOrd="1" destOrd="0" parTransId="{7B9F173B-F4E4-4FF2-92B0-84D5D6DD0669}" sibTransId="{10E85979-7C1B-4136-BFDF-19849BBE326A}"/>
    <dgm:cxn modelId="{073489C9-F87F-4224-B85C-6D4F21E06B93}" srcId="{7FA22F4D-C6D0-43F1-9C80-ABE3BB73D478}" destId="{8768356A-F73A-4E35-BDB9-A17A3A8A8CC2}" srcOrd="4" destOrd="0" parTransId="{0442205F-53F3-4A92-8B0B-0B9E558DA6D3}" sibTransId="{23240C4D-5E1A-4B80-841C-0EB181AAA48C}"/>
    <dgm:cxn modelId="{DC4D3F99-BCD7-4677-9AC5-352FAB2F4A1A}" type="presOf" srcId="{5A9AA6B2-26B0-41AD-8AF3-222F9BEFA02D}" destId="{DFDE6763-CAF8-4BCA-9B63-AAD66D0B617C}" srcOrd="0" destOrd="0" presId="urn:microsoft.com/office/officeart/2005/8/layout/target1"/>
    <dgm:cxn modelId="{0941F14A-A1C3-431F-862D-67A5374D24EC}" srcId="{7FA22F4D-C6D0-43F1-9C80-ABE3BB73D478}" destId="{505AFEDF-1350-4139-A20E-269D4AC908A8}" srcOrd="0" destOrd="0" parTransId="{345A6761-1375-49AC-8177-577114751548}" sibTransId="{69A99F53-4DF0-4252-AD81-80FF20C30DEE}"/>
    <dgm:cxn modelId="{5598DDFC-A01A-4158-B9C8-A6502E5F457A}" type="presOf" srcId="{505AFEDF-1350-4139-A20E-269D4AC908A8}" destId="{9CDB22DA-A38D-431C-9DEB-1CCE6686A7F4}" srcOrd="0" destOrd="0" presId="urn:microsoft.com/office/officeart/2005/8/layout/target1"/>
    <dgm:cxn modelId="{CFB3EA72-AE17-4E0D-80E8-8CD9DFBE29BB}" srcId="{7FA22F4D-C6D0-43F1-9C80-ABE3BB73D478}" destId="{5A9AA6B2-26B0-41AD-8AF3-222F9BEFA02D}" srcOrd="3" destOrd="0" parTransId="{9562C57F-132F-44D4-A5AD-CAE74ABD6AE4}" sibTransId="{C51C7641-8A63-4378-A38E-8CA179552691}"/>
    <dgm:cxn modelId="{A30B1912-6EAA-4B8F-B927-0CDABB59BE50}" type="presOf" srcId="{8768356A-F73A-4E35-BDB9-A17A3A8A8CC2}" destId="{DC7E896F-87CE-480C-A646-41FC4B4B8DF2}" srcOrd="0" destOrd="0" presId="urn:microsoft.com/office/officeart/2005/8/layout/target1"/>
    <dgm:cxn modelId="{80585907-7FC7-48B3-91F9-7F90AA88C328}" type="presParOf" srcId="{66AFC40F-5ABC-4FC9-912B-CB368D08BDAC}" destId="{7EDDA8CA-35DC-4A20-ADB9-8FB14257E50B}" srcOrd="0" destOrd="0" presId="urn:microsoft.com/office/officeart/2005/8/layout/target1"/>
    <dgm:cxn modelId="{AE6BB8E1-7834-4376-825C-101DEFCA13B5}" type="presParOf" srcId="{66AFC40F-5ABC-4FC9-912B-CB368D08BDAC}" destId="{9CDB22DA-A38D-431C-9DEB-1CCE6686A7F4}" srcOrd="1" destOrd="0" presId="urn:microsoft.com/office/officeart/2005/8/layout/target1"/>
    <dgm:cxn modelId="{3787F69B-3E30-473B-9829-13BBE1255B59}" type="presParOf" srcId="{66AFC40F-5ABC-4FC9-912B-CB368D08BDAC}" destId="{352193FC-9BBB-40CE-B90F-C38B61FAD00E}" srcOrd="2" destOrd="0" presId="urn:microsoft.com/office/officeart/2005/8/layout/target1"/>
    <dgm:cxn modelId="{AE581C86-DFC9-4515-823E-FF8603CF041A}" type="presParOf" srcId="{66AFC40F-5ABC-4FC9-912B-CB368D08BDAC}" destId="{AE873A3F-D859-4DB7-BC6C-E6F55FCAC318}" srcOrd="3" destOrd="0" presId="urn:microsoft.com/office/officeart/2005/8/layout/target1"/>
    <dgm:cxn modelId="{FDBFF5A9-6648-4964-8ECF-C702DFE81FBA}" type="presParOf" srcId="{66AFC40F-5ABC-4FC9-912B-CB368D08BDAC}" destId="{806E2CB9-49B8-497D-BA71-FBBE7A87E13A}" srcOrd="4" destOrd="0" presId="urn:microsoft.com/office/officeart/2005/8/layout/target1"/>
    <dgm:cxn modelId="{63C7AECA-2350-4F5E-85EA-E33811FFC02A}" type="presParOf" srcId="{66AFC40F-5ABC-4FC9-912B-CB368D08BDAC}" destId="{EFD639D1-9815-470C-82E7-42279B101037}" srcOrd="5" destOrd="0" presId="urn:microsoft.com/office/officeart/2005/8/layout/target1"/>
    <dgm:cxn modelId="{969EDB35-141A-4D04-B0FC-1CE9BD4B73F0}" type="presParOf" srcId="{66AFC40F-5ABC-4FC9-912B-CB368D08BDAC}" destId="{EAA9D90B-A378-4242-95B0-692B78D4C67B}" srcOrd="6" destOrd="0" presId="urn:microsoft.com/office/officeart/2005/8/layout/target1"/>
    <dgm:cxn modelId="{F2474671-AD19-4E19-B003-F49342E9A399}" type="presParOf" srcId="{66AFC40F-5ABC-4FC9-912B-CB368D08BDAC}" destId="{105A2070-7771-4C2F-BFF9-60C46A281D07}" srcOrd="7" destOrd="0" presId="urn:microsoft.com/office/officeart/2005/8/layout/target1"/>
    <dgm:cxn modelId="{2162807F-57C2-433B-AD5F-4832FEED82E7}" type="presParOf" srcId="{66AFC40F-5ABC-4FC9-912B-CB368D08BDAC}" destId="{727B6641-50C5-48DF-8014-AC00BA1A8B14}" srcOrd="8" destOrd="0" presId="urn:microsoft.com/office/officeart/2005/8/layout/target1"/>
    <dgm:cxn modelId="{583A111B-2943-4ED0-91DC-9D14A18980D0}" type="presParOf" srcId="{66AFC40F-5ABC-4FC9-912B-CB368D08BDAC}" destId="{191A853B-1F13-4818-A4FA-F49866477840}" srcOrd="9" destOrd="0" presId="urn:microsoft.com/office/officeart/2005/8/layout/target1"/>
    <dgm:cxn modelId="{E4AEC334-349B-469E-8114-B3D13428D880}" type="presParOf" srcId="{66AFC40F-5ABC-4FC9-912B-CB368D08BDAC}" destId="{D6F62BE4-5F06-48B0-915F-4F33577EA3A0}" srcOrd="10" destOrd="0" presId="urn:microsoft.com/office/officeart/2005/8/layout/target1"/>
    <dgm:cxn modelId="{56039C52-D6EB-4EBC-8B8A-1CE4A569594D}" type="presParOf" srcId="{66AFC40F-5ABC-4FC9-912B-CB368D08BDAC}" destId="{B67FC076-E081-4897-AA7D-A611F1FB1C97}" srcOrd="11" destOrd="0" presId="urn:microsoft.com/office/officeart/2005/8/layout/target1"/>
    <dgm:cxn modelId="{F97CA597-BC93-4036-A75D-9A1F738D7D68}" type="presParOf" srcId="{66AFC40F-5ABC-4FC9-912B-CB368D08BDAC}" destId="{D0E1458F-06FC-414D-8C23-0254828C8D44}" srcOrd="12" destOrd="0" presId="urn:microsoft.com/office/officeart/2005/8/layout/target1"/>
    <dgm:cxn modelId="{8D97F6BC-44F5-4B83-B088-1B3E30639D0A}" type="presParOf" srcId="{66AFC40F-5ABC-4FC9-912B-CB368D08BDAC}" destId="{DFDE6763-CAF8-4BCA-9B63-AAD66D0B617C}" srcOrd="13" destOrd="0" presId="urn:microsoft.com/office/officeart/2005/8/layout/target1"/>
    <dgm:cxn modelId="{FFD5EAB3-57A7-4AA6-BE79-2314AF0D60A1}" type="presParOf" srcId="{66AFC40F-5ABC-4FC9-912B-CB368D08BDAC}" destId="{0CE49E32-2ED3-48DA-9AC8-F14950E3453C}" srcOrd="14" destOrd="0" presId="urn:microsoft.com/office/officeart/2005/8/layout/target1"/>
    <dgm:cxn modelId="{26AEB10B-72E0-489B-B718-A1A5DD54AAFA}" type="presParOf" srcId="{66AFC40F-5ABC-4FC9-912B-CB368D08BDAC}" destId="{E87C6296-27FC-4529-BB07-F57B3A943044}" srcOrd="15" destOrd="0" presId="urn:microsoft.com/office/officeart/2005/8/layout/target1"/>
    <dgm:cxn modelId="{BFB1AF90-4F12-49E8-8312-F5B342AE749B}" type="presParOf" srcId="{66AFC40F-5ABC-4FC9-912B-CB368D08BDAC}" destId="{1569A84B-7885-4005-A39C-8D1F66564204}" srcOrd="16" destOrd="0" presId="urn:microsoft.com/office/officeart/2005/8/layout/target1"/>
    <dgm:cxn modelId="{9A15827D-FCF6-4B2F-BA43-E5564278C752}" type="presParOf" srcId="{66AFC40F-5ABC-4FC9-912B-CB368D08BDAC}" destId="{DC7E896F-87CE-480C-A646-41FC4B4B8DF2}" srcOrd="17" destOrd="0" presId="urn:microsoft.com/office/officeart/2005/8/layout/target1"/>
    <dgm:cxn modelId="{60892FAD-6CC7-4628-9419-CF5E9B1BE4DD}" type="presParOf" srcId="{66AFC40F-5ABC-4FC9-912B-CB368D08BDAC}" destId="{1A45D0D3-494F-4356-B383-109CA2362251}" srcOrd="18" destOrd="0" presId="urn:microsoft.com/office/officeart/2005/8/layout/target1"/>
    <dgm:cxn modelId="{222407AB-0F2E-4A49-8B24-828DB2B64CDE}" type="presParOf" srcId="{66AFC40F-5ABC-4FC9-912B-CB368D08BDAC}" destId="{8A8E014E-CDE1-4231-9085-315688F5FC96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56BFD-2F1B-4907-99B4-43C3E15CA8D3}">
      <dsp:nvSpPr>
        <dsp:cNvPr id="0" name=""/>
        <dsp:cNvSpPr/>
      </dsp:nvSpPr>
      <dsp:spPr>
        <a:xfrm>
          <a:off x="2744650" y="1187822"/>
          <a:ext cx="3563466" cy="35634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0B5B8-BCF4-4D5C-9355-4C15BC0CD47C}">
      <dsp:nvSpPr>
        <dsp:cNvPr id="0" name=""/>
        <dsp:cNvSpPr/>
      </dsp:nvSpPr>
      <dsp:spPr>
        <a:xfrm>
          <a:off x="3457343" y="1900515"/>
          <a:ext cx="2138080" cy="21380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44036-71C1-4E0C-B491-99E1F2AF8C2D}">
      <dsp:nvSpPr>
        <dsp:cNvPr id="0" name=""/>
        <dsp:cNvSpPr/>
      </dsp:nvSpPr>
      <dsp:spPr>
        <a:xfrm>
          <a:off x="4170037" y="2613208"/>
          <a:ext cx="712693" cy="7126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21F3F-E2A3-4BD0-826B-52785EDECD07}">
      <dsp:nvSpPr>
        <dsp:cNvPr id="0" name=""/>
        <dsp:cNvSpPr/>
      </dsp:nvSpPr>
      <dsp:spPr>
        <a:xfrm>
          <a:off x="6902028" y="0"/>
          <a:ext cx="1781733" cy="103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Bendras mokinių skaičius – </a:t>
          </a:r>
          <a:r>
            <a:rPr lang="lt-LT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333 mokiniai.</a:t>
          </a:r>
          <a:endParaRPr lang="lt-LT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02028" y="0"/>
        <a:ext cx="1781733" cy="1039344"/>
      </dsp:txXfrm>
    </dsp:sp>
    <dsp:sp modelId="{868898E1-4664-4FF5-85F3-C2D5ED1010B9}">
      <dsp:nvSpPr>
        <dsp:cNvPr id="0" name=""/>
        <dsp:cNvSpPr/>
      </dsp:nvSpPr>
      <dsp:spPr>
        <a:xfrm>
          <a:off x="6456594" y="519672"/>
          <a:ext cx="4454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08CD1E-0113-45F8-BE8E-2C7D81516246}">
      <dsp:nvSpPr>
        <dsp:cNvPr id="0" name=""/>
        <dsp:cNvSpPr/>
      </dsp:nvSpPr>
      <dsp:spPr>
        <a:xfrm rot="5400000">
          <a:off x="4265953" y="780696"/>
          <a:ext cx="2449289" cy="192842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97BC7-9FF1-4491-BDC1-3D35A04DBA66}">
      <dsp:nvSpPr>
        <dsp:cNvPr id="0" name=""/>
        <dsp:cNvSpPr/>
      </dsp:nvSpPr>
      <dsp:spPr>
        <a:xfrm>
          <a:off x="6902028" y="1039344"/>
          <a:ext cx="1781733" cy="103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 lietuviai </a:t>
          </a:r>
          <a:r>
            <a:rPr lang="lt-LT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grįžę iš užsienio (Vokietijos ir Italijos).</a:t>
          </a:r>
        </a:p>
      </dsp:txBody>
      <dsp:txXfrm>
        <a:off x="6902028" y="1039344"/>
        <a:ext cx="1781733" cy="1039344"/>
      </dsp:txXfrm>
    </dsp:sp>
    <dsp:sp modelId="{027FFEE3-869B-475E-B777-6E504AEDDA49}">
      <dsp:nvSpPr>
        <dsp:cNvPr id="0" name=""/>
        <dsp:cNvSpPr/>
      </dsp:nvSpPr>
      <dsp:spPr>
        <a:xfrm>
          <a:off x="6456594" y="1559016"/>
          <a:ext cx="4454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A9F66-F0D5-4298-BB89-FFD5A2D07479}">
      <dsp:nvSpPr>
        <dsp:cNvPr id="0" name=""/>
        <dsp:cNvSpPr/>
      </dsp:nvSpPr>
      <dsp:spPr>
        <a:xfrm rot="5400000">
          <a:off x="4791683" y="1803826"/>
          <a:ext cx="1908592" cy="141766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81BFB9-1FD2-408F-9953-BF3565834D81}">
      <dsp:nvSpPr>
        <dsp:cNvPr id="0" name=""/>
        <dsp:cNvSpPr/>
      </dsp:nvSpPr>
      <dsp:spPr>
        <a:xfrm>
          <a:off x="6902028" y="2078688"/>
          <a:ext cx="1781733" cy="103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 ukrainiečiai</a:t>
          </a:r>
          <a:endParaRPr lang="lt-LT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02028" y="2078688"/>
        <a:ext cx="1781733" cy="1039344"/>
      </dsp:txXfrm>
    </dsp:sp>
    <dsp:sp modelId="{D17F425E-5AAE-4BC9-9D40-3161DB9DEA35}">
      <dsp:nvSpPr>
        <dsp:cNvPr id="0" name=""/>
        <dsp:cNvSpPr/>
      </dsp:nvSpPr>
      <dsp:spPr>
        <a:xfrm>
          <a:off x="6456594" y="2598361"/>
          <a:ext cx="4454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1FF7DC-EDDA-447B-AEC2-5C2E3189FC1E}">
      <dsp:nvSpPr>
        <dsp:cNvPr id="0" name=""/>
        <dsp:cNvSpPr/>
      </dsp:nvSpPr>
      <dsp:spPr>
        <a:xfrm rot="5400000">
          <a:off x="5318067" y="2826126"/>
          <a:ext cx="1363619" cy="90690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2A5F7-F741-4254-9FBF-BD663C1C3F9C}">
      <dsp:nvSpPr>
        <dsp:cNvPr id="0" name=""/>
        <dsp:cNvSpPr/>
      </dsp:nvSpPr>
      <dsp:spPr>
        <a:xfrm>
          <a:off x="0" y="218410"/>
          <a:ext cx="8915400" cy="1628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900" kern="1200" dirty="0"/>
            <a:t>Norint išsiaiškinti realią situaciją, kaip iš užsienio atvykę / grįžę mokiniai jaučiasi klasėse ir ką apie tai mano mokytojai, buvo atlikta apklausa. </a:t>
          </a:r>
        </a:p>
      </dsp:txBody>
      <dsp:txXfrm>
        <a:off x="79504" y="297914"/>
        <a:ext cx="8756392" cy="1469632"/>
      </dsp:txXfrm>
    </dsp:sp>
    <dsp:sp modelId="{0B9AED24-3D01-494E-BA5E-7AE4B3FE906D}">
      <dsp:nvSpPr>
        <dsp:cNvPr id="0" name=""/>
        <dsp:cNvSpPr/>
      </dsp:nvSpPr>
      <dsp:spPr>
        <a:xfrm>
          <a:off x="0" y="1930571"/>
          <a:ext cx="8915400" cy="1628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900" kern="1200" dirty="0"/>
            <a:t>Apklausti 26 mokytojai.</a:t>
          </a:r>
        </a:p>
      </dsp:txBody>
      <dsp:txXfrm>
        <a:off x="79504" y="2010075"/>
        <a:ext cx="8756392" cy="14696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B6896-2F81-4F36-B75A-E57A58B8F49D}">
      <dsp:nvSpPr>
        <dsp:cNvPr id="0" name=""/>
        <dsp:cNvSpPr/>
      </dsp:nvSpPr>
      <dsp:spPr>
        <a:xfrm>
          <a:off x="5112" y="651385"/>
          <a:ext cx="2235284" cy="1341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Lietuvių kaip antrosios kalbos pamokos.</a:t>
          </a:r>
        </a:p>
      </dsp:txBody>
      <dsp:txXfrm>
        <a:off x="44394" y="690667"/>
        <a:ext cx="2156720" cy="1262606"/>
      </dsp:txXfrm>
    </dsp:sp>
    <dsp:sp modelId="{6CCEFADF-1B08-45F0-BB81-F59FD1329F7B}">
      <dsp:nvSpPr>
        <dsp:cNvPr id="0" name=""/>
        <dsp:cNvSpPr/>
      </dsp:nvSpPr>
      <dsp:spPr>
        <a:xfrm>
          <a:off x="2437101" y="1044795"/>
          <a:ext cx="473880" cy="554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2300" kern="1200"/>
        </a:p>
      </dsp:txBody>
      <dsp:txXfrm>
        <a:off x="2437101" y="1155665"/>
        <a:ext cx="331716" cy="332610"/>
      </dsp:txXfrm>
    </dsp:sp>
    <dsp:sp modelId="{8E1B2CD9-971B-402D-AA29-9A48D084F2EE}">
      <dsp:nvSpPr>
        <dsp:cNvPr id="0" name=""/>
        <dsp:cNvSpPr/>
      </dsp:nvSpPr>
      <dsp:spPr>
        <a:xfrm>
          <a:off x="3134510" y="651385"/>
          <a:ext cx="2235284" cy="1341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Dvikalbės mokymosi priemonės</a:t>
          </a:r>
          <a:r>
            <a:rPr lang="lt-LT" sz="1200" kern="1200" dirty="0"/>
            <a:t>.</a:t>
          </a:r>
        </a:p>
      </dsp:txBody>
      <dsp:txXfrm>
        <a:off x="3173792" y="690667"/>
        <a:ext cx="2156720" cy="1262606"/>
      </dsp:txXfrm>
    </dsp:sp>
    <dsp:sp modelId="{5D2E706E-2770-4017-BD43-0551E943056A}">
      <dsp:nvSpPr>
        <dsp:cNvPr id="0" name=""/>
        <dsp:cNvSpPr/>
      </dsp:nvSpPr>
      <dsp:spPr>
        <a:xfrm>
          <a:off x="5566499" y="1044795"/>
          <a:ext cx="473880" cy="554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2300" kern="1200"/>
        </a:p>
      </dsp:txBody>
      <dsp:txXfrm>
        <a:off x="5566499" y="1155665"/>
        <a:ext cx="331716" cy="332610"/>
      </dsp:txXfrm>
    </dsp:sp>
    <dsp:sp modelId="{C6A62874-D831-4781-B81B-172E45656888}">
      <dsp:nvSpPr>
        <dsp:cNvPr id="0" name=""/>
        <dsp:cNvSpPr/>
      </dsp:nvSpPr>
      <dsp:spPr>
        <a:xfrm>
          <a:off x="6263908" y="651385"/>
          <a:ext cx="2235284" cy="1341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Mentorių pagalba (bendraklasiai arba pedagogai).</a:t>
          </a:r>
        </a:p>
      </dsp:txBody>
      <dsp:txXfrm>
        <a:off x="6303190" y="690667"/>
        <a:ext cx="2156720" cy="1262606"/>
      </dsp:txXfrm>
    </dsp:sp>
    <dsp:sp modelId="{320F913B-14DA-41B3-AEC7-6CF7F2A3A23F}">
      <dsp:nvSpPr>
        <dsp:cNvPr id="0" name=""/>
        <dsp:cNvSpPr/>
      </dsp:nvSpPr>
      <dsp:spPr>
        <a:xfrm>
          <a:off x="8695897" y="1044795"/>
          <a:ext cx="473880" cy="554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2300" kern="1200"/>
        </a:p>
      </dsp:txBody>
      <dsp:txXfrm>
        <a:off x="8695897" y="1155665"/>
        <a:ext cx="331716" cy="332610"/>
      </dsp:txXfrm>
    </dsp:sp>
    <dsp:sp modelId="{BC55121E-82F4-495E-B5EB-87EE506C3552}">
      <dsp:nvSpPr>
        <dsp:cNvPr id="0" name=""/>
        <dsp:cNvSpPr/>
      </dsp:nvSpPr>
      <dsp:spPr>
        <a:xfrm>
          <a:off x="9393306" y="651385"/>
          <a:ext cx="2235284" cy="1341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Leisti pamokų metu sėdėti su mokiniu, su kuriuo iš užsienio grįžęs / atvykęs mokinys jaučiasi jaukiai, geba susikalbėti. </a:t>
          </a:r>
        </a:p>
      </dsp:txBody>
      <dsp:txXfrm>
        <a:off x="9432588" y="690667"/>
        <a:ext cx="2156720" cy="1262606"/>
      </dsp:txXfrm>
    </dsp:sp>
    <dsp:sp modelId="{F9D45020-48CC-440C-96FC-742D1EE5DBFA}">
      <dsp:nvSpPr>
        <dsp:cNvPr id="0" name=""/>
        <dsp:cNvSpPr/>
      </dsp:nvSpPr>
      <dsp:spPr>
        <a:xfrm rot="5400000">
          <a:off x="10274008" y="2149025"/>
          <a:ext cx="473880" cy="554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2300" kern="1200"/>
        </a:p>
      </dsp:txBody>
      <dsp:txXfrm rot="-5400000">
        <a:off x="10344643" y="2189260"/>
        <a:ext cx="332610" cy="331716"/>
      </dsp:txXfrm>
    </dsp:sp>
    <dsp:sp modelId="{81C4F180-B756-42F8-9AA7-EAE1DD4FD99C}">
      <dsp:nvSpPr>
        <dsp:cNvPr id="0" name=""/>
        <dsp:cNvSpPr/>
      </dsp:nvSpPr>
      <dsp:spPr>
        <a:xfrm>
          <a:off x="9393306" y="2886669"/>
          <a:ext cx="2235284" cy="1341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Skatinti darbą grupėse ar porose.</a:t>
          </a:r>
        </a:p>
      </dsp:txBody>
      <dsp:txXfrm>
        <a:off x="9432588" y="2925951"/>
        <a:ext cx="2156720" cy="1262606"/>
      </dsp:txXfrm>
    </dsp:sp>
    <dsp:sp modelId="{5DB0EA4E-28D5-430F-B658-3A8B211144FB}">
      <dsp:nvSpPr>
        <dsp:cNvPr id="0" name=""/>
        <dsp:cNvSpPr/>
      </dsp:nvSpPr>
      <dsp:spPr>
        <a:xfrm rot="10800000">
          <a:off x="8722721" y="3280079"/>
          <a:ext cx="473880" cy="554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2300" kern="1200"/>
        </a:p>
      </dsp:txBody>
      <dsp:txXfrm rot="10800000">
        <a:off x="8864885" y="3390949"/>
        <a:ext cx="331716" cy="332610"/>
      </dsp:txXfrm>
    </dsp:sp>
    <dsp:sp modelId="{4DFE7CCC-F500-448C-AC3D-7C9DF549AC4D}">
      <dsp:nvSpPr>
        <dsp:cNvPr id="0" name=""/>
        <dsp:cNvSpPr/>
      </dsp:nvSpPr>
      <dsp:spPr>
        <a:xfrm>
          <a:off x="6263908" y="2886669"/>
          <a:ext cx="2235284" cy="1341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Mokytojų pokalbiai su mokiniu.</a:t>
          </a:r>
        </a:p>
      </dsp:txBody>
      <dsp:txXfrm>
        <a:off x="6303190" y="2925951"/>
        <a:ext cx="2156720" cy="1262606"/>
      </dsp:txXfrm>
    </dsp:sp>
    <dsp:sp modelId="{C7256CB8-E502-4BC7-A983-8948FD381C30}">
      <dsp:nvSpPr>
        <dsp:cNvPr id="0" name=""/>
        <dsp:cNvSpPr/>
      </dsp:nvSpPr>
      <dsp:spPr>
        <a:xfrm rot="10800000">
          <a:off x="5593323" y="3280079"/>
          <a:ext cx="473880" cy="554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2300" kern="1200"/>
        </a:p>
      </dsp:txBody>
      <dsp:txXfrm rot="10800000">
        <a:off x="5735487" y="3390949"/>
        <a:ext cx="331716" cy="332610"/>
      </dsp:txXfrm>
    </dsp:sp>
    <dsp:sp modelId="{260B1D1C-9302-4BDB-AB65-C77F7E559D88}">
      <dsp:nvSpPr>
        <dsp:cNvPr id="0" name=""/>
        <dsp:cNvSpPr/>
      </dsp:nvSpPr>
      <dsp:spPr>
        <a:xfrm>
          <a:off x="3134510" y="2886669"/>
          <a:ext cx="2235284" cy="1341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Organizuoti žaidimus su bendravimo situacijomis.</a:t>
          </a:r>
        </a:p>
      </dsp:txBody>
      <dsp:txXfrm>
        <a:off x="3173792" y="2925951"/>
        <a:ext cx="2156720" cy="1262606"/>
      </dsp:txXfrm>
    </dsp:sp>
    <dsp:sp modelId="{1F25FDEA-E8A3-48C4-88AA-FF05C0C4CA53}">
      <dsp:nvSpPr>
        <dsp:cNvPr id="0" name=""/>
        <dsp:cNvSpPr/>
      </dsp:nvSpPr>
      <dsp:spPr>
        <a:xfrm rot="10800000">
          <a:off x="2463925" y="3280079"/>
          <a:ext cx="473880" cy="554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2300" kern="1200"/>
        </a:p>
      </dsp:txBody>
      <dsp:txXfrm rot="10800000">
        <a:off x="2606089" y="3390949"/>
        <a:ext cx="331716" cy="332610"/>
      </dsp:txXfrm>
    </dsp:sp>
    <dsp:sp modelId="{C1CFF835-EB77-47EA-A4DD-F5E35DD2AA24}">
      <dsp:nvSpPr>
        <dsp:cNvPr id="0" name=""/>
        <dsp:cNvSpPr/>
      </dsp:nvSpPr>
      <dsp:spPr>
        <a:xfrm>
          <a:off x="5112" y="2886669"/>
          <a:ext cx="2235284" cy="1341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Skaitmeninės priemonės (pvz. </a:t>
          </a:r>
          <a:r>
            <a:rPr lang="lt-LT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Duolingo</a:t>
          </a:r>
          <a:r>
            <a:rPr lang="lt-LT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lt-LT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Kahoot</a:t>
          </a:r>
          <a:r>
            <a:rPr lang="lt-LT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lietuvių kalbos žaidimai ir kt.).</a:t>
          </a:r>
        </a:p>
      </dsp:txBody>
      <dsp:txXfrm>
        <a:off x="44394" y="2925951"/>
        <a:ext cx="2156720" cy="12626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FA0A3-88C3-4D4F-A195-C0BD81DC0924}">
      <dsp:nvSpPr>
        <dsp:cNvPr id="0" name=""/>
        <dsp:cNvSpPr/>
      </dsp:nvSpPr>
      <dsp:spPr>
        <a:xfrm>
          <a:off x="4355808" y="707"/>
          <a:ext cx="2234022" cy="22340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Dažnai skiriasi tradicijos, šventės, vertybės, elgesio normos.</a:t>
          </a:r>
        </a:p>
      </dsp:txBody>
      <dsp:txXfrm>
        <a:off x="4682973" y="327872"/>
        <a:ext cx="1579692" cy="1579692"/>
      </dsp:txXfrm>
    </dsp:sp>
    <dsp:sp modelId="{CE9A3EEE-D8B0-467E-98C9-814A179D2154}">
      <dsp:nvSpPr>
        <dsp:cNvPr id="0" name=""/>
        <dsp:cNvSpPr/>
      </dsp:nvSpPr>
      <dsp:spPr>
        <a:xfrm rot="3681856">
          <a:off x="5973145" y="2178428"/>
          <a:ext cx="569396" cy="7539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3200" kern="1200"/>
        </a:p>
      </dsp:txBody>
      <dsp:txXfrm>
        <a:off x="6017623" y="2254261"/>
        <a:ext cx="398577" cy="452390"/>
      </dsp:txXfrm>
    </dsp:sp>
    <dsp:sp modelId="{3F116E5A-90E0-4BBD-9B4A-A4B2685F1793}">
      <dsp:nvSpPr>
        <dsp:cNvPr id="0" name=""/>
        <dsp:cNvSpPr/>
      </dsp:nvSpPr>
      <dsp:spPr>
        <a:xfrm>
          <a:off x="5941303" y="2904398"/>
          <a:ext cx="2234022" cy="22340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Skirtingas požiūris į mokytojus, drausmę, laiką, vertinimą.</a:t>
          </a:r>
        </a:p>
      </dsp:txBody>
      <dsp:txXfrm>
        <a:off x="6268468" y="3231563"/>
        <a:ext cx="1579692" cy="1579692"/>
      </dsp:txXfrm>
    </dsp:sp>
    <dsp:sp modelId="{288540D7-D026-4C71-AE02-C0A2D2199F68}">
      <dsp:nvSpPr>
        <dsp:cNvPr id="0" name=""/>
        <dsp:cNvSpPr/>
      </dsp:nvSpPr>
      <dsp:spPr>
        <a:xfrm rot="10800745">
          <a:off x="5170669" y="3644068"/>
          <a:ext cx="544580" cy="7539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3200" kern="1200"/>
        </a:p>
      </dsp:txBody>
      <dsp:txXfrm rot="10800000">
        <a:off x="5334043" y="3794882"/>
        <a:ext cx="381206" cy="452390"/>
      </dsp:txXfrm>
    </dsp:sp>
    <dsp:sp modelId="{34417CEC-E54D-4664-915C-A4C33807B68E}">
      <dsp:nvSpPr>
        <dsp:cNvPr id="0" name=""/>
        <dsp:cNvSpPr/>
      </dsp:nvSpPr>
      <dsp:spPr>
        <a:xfrm>
          <a:off x="2679769" y="2903691"/>
          <a:ext cx="2234022" cy="22340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Galimas kultūrinis šokas.</a:t>
          </a:r>
        </a:p>
      </dsp:txBody>
      <dsp:txXfrm>
        <a:off x="3006934" y="3230856"/>
        <a:ext cx="1579692" cy="1579692"/>
      </dsp:txXfrm>
    </dsp:sp>
    <dsp:sp modelId="{3663D9EF-F3E2-48DB-9990-789B24EF93A1}">
      <dsp:nvSpPr>
        <dsp:cNvPr id="0" name=""/>
        <dsp:cNvSpPr/>
      </dsp:nvSpPr>
      <dsp:spPr>
        <a:xfrm rot="18000000">
          <a:off x="4330130" y="2206743"/>
          <a:ext cx="592569" cy="7539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3200" kern="1200"/>
        </a:p>
      </dsp:txBody>
      <dsp:txXfrm>
        <a:off x="4374573" y="2434516"/>
        <a:ext cx="414798" cy="4523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7ABC7-4BFB-4801-9476-5A7EFD50AB12}">
      <dsp:nvSpPr>
        <dsp:cNvPr id="0" name=""/>
        <dsp:cNvSpPr/>
      </dsp:nvSpPr>
      <dsp:spPr>
        <a:xfrm>
          <a:off x="1930227" y="0"/>
          <a:ext cx="5151422" cy="515142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31569-21D2-4AE0-B577-840AFECD8CEB}">
      <dsp:nvSpPr>
        <dsp:cNvPr id="0" name=""/>
        <dsp:cNvSpPr/>
      </dsp:nvSpPr>
      <dsp:spPr>
        <a:xfrm>
          <a:off x="4786034" y="4126836"/>
          <a:ext cx="3820217" cy="8865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Nedalyvauja ryto rate ir kituose grupės ritualuose</a:t>
          </a:r>
          <a:r>
            <a:rPr lang="lt-LT" sz="2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lt-LT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29314" y="4170116"/>
        <a:ext cx="3733657" cy="800030"/>
      </dsp:txXfrm>
    </dsp:sp>
    <dsp:sp modelId="{7E79D266-FAB9-442A-9BD6-0797D0E756CB}">
      <dsp:nvSpPr>
        <dsp:cNvPr id="0" name=""/>
        <dsp:cNvSpPr/>
      </dsp:nvSpPr>
      <dsp:spPr>
        <a:xfrm>
          <a:off x="4877144" y="574144"/>
          <a:ext cx="3348424" cy="8431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Kyla nesusipratimų tarp mokytojų ir mokinių.</a:t>
          </a:r>
        </a:p>
      </dsp:txBody>
      <dsp:txXfrm>
        <a:off x="4918303" y="615303"/>
        <a:ext cx="3266106" cy="760824"/>
      </dsp:txXfrm>
    </dsp:sp>
    <dsp:sp modelId="{B275F40C-8148-4305-9949-0CD2985F2D7F}">
      <dsp:nvSpPr>
        <dsp:cNvPr id="0" name=""/>
        <dsp:cNvSpPr/>
      </dsp:nvSpPr>
      <dsp:spPr>
        <a:xfrm>
          <a:off x="5012923" y="1763718"/>
          <a:ext cx="3348424" cy="8431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Kyla konfliktų tarp vaikų.</a:t>
          </a:r>
        </a:p>
      </dsp:txBody>
      <dsp:txXfrm>
        <a:off x="5054082" y="1804877"/>
        <a:ext cx="3266106" cy="760824"/>
      </dsp:txXfrm>
    </dsp:sp>
    <dsp:sp modelId="{CEA743FA-9FD2-42AC-A36B-53AB07D11803}">
      <dsp:nvSpPr>
        <dsp:cNvPr id="0" name=""/>
        <dsp:cNvSpPr/>
      </dsp:nvSpPr>
      <dsp:spPr>
        <a:xfrm>
          <a:off x="4829681" y="2875882"/>
          <a:ext cx="3859829" cy="11253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Dažnai atvykusieji mokiniai atsiriboja arba kyla noras „prisitaikyti“ prarandant savo tapatybę.</a:t>
          </a:r>
        </a:p>
      </dsp:txBody>
      <dsp:txXfrm>
        <a:off x="4884616" y="2930817"/>
        <a:ext cx="3749959" cy="10154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9A84B-7885-4005-A39C-8D1F66564204}">
      <dsp:nvSpPr>
        <dsp:cNvPr id="0" name=""/>
        <dsp:cNvSpPr/>
      </dsp:nvSpPr>
      <dsp:spPr>
        <a:xfrm>
          <a:off x="0" y="1060406"/>
          <a:ext cx="3640851" cy="36408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1458F-06FC-414D-8C23-0254828C8D44}">
      <dsp:nvSpPr>
        <dsp:cNvPr id="0" name=""/>
        <dsp:cNvSpPr/>
      </dsp:nvSpPr>
      <dsp:spPr>
        <a:xfrm>
          <a:off x="404437" y="1464844"/>
          <a:ext cx="2831975" cy="28319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B6641-50C5-48DF-8014-AC00BA1A8B14}">
      <dsp:nvSpPr>
        <dsp:cNvPr id="0" name=""/>
        <dsp:cNvSpPr/>
      </dsp:nvSpPr>
      <dsp:spPr>
        <a:xfrm>
          <a:off x="808875" y="1869282"/>
          <a:ext cx="2023099" cy="20230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E2CB9-49B8-497D-BA71-FBBE7A87E13A}">
      <dsp:nvSpPr>
        <dsp:cNvPr id="0" name=""/>
        <dsp:cNvSpPr/>
      </dsp:nvSpPr>
      <dsp:spPr>
        <a:xfrm>
          <a:off x="1213617" y="2274023"/>
          <a:ext cx="1213617" cy="12136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DA8CA-35DC-4A20-ADB9-8FB14257E50B}">
      <dsp:nvSpPr>
        <dsp:cNvPr id="0" name=""/>
        <dsp:cNvSpPr/>
      </dsp:nvSpPr>
      <dsp:spPr>
        <a:xfrm>
          <a:off x="1618055" y="2678461"/>
          <a:ext cx="404741" cy="4047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DB22DA-A38D-431C-9DEB-1CCE6686A7F4}">
      <dsp:nvSpPr>
        <dsp:cNvPr id="0" name=""/>
        <dsp:cNvSpPr/>
      </dsp:nvSpPr>
      <dsp:spPr>
        <a:xfrm>
          <a:off x="4247660" y="0"/>
          <a:ext cx="1820425" cy="642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Organizuoti kultūrų pažinimo dienas, tarpkultūrinius projektus, veiklas.</a:t>
          </a:r>
        </a:p>
      </dsp:txBody>
      <dsp:txXfrm>
        <a:off x="4247660" y="0"/>
        <a:ext cx="1820425" cy="642731"/>
      </dsp:txXfrm>
    </dsp:sp>
    <dsp:sp modelId="{352193FC-9BBB-40CE-B90F-C38B61FAD00E}">
      <dsp:nvSpPr>
        <dsp:cNvPr id="0" name=""/>
        <dsp:cNvSpPr/>
      </dsp:nvSpPr>
      <dsp:spPr>
        <a:xfrm>
          <a:off x="3792553" y="477870"/>
          <a:ext cx="4551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873A3F-D859-4DB7-BC6C-E6F55FCAC318}">
      <dsp:nvSpPr>
        <dsp:cNvPr id="0" name=""/>
        <dsp:cNvSpPr/>
      </dsp:nvSpPr>
      <dsp:spPr>
        <a:xfrm rot="5400000">
          <a:off x="1603491" y="694804"/>
          <a:ext cx="2402962" cy="196909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D639D1-9815-470C-82E7-42279B101037}">
      <dsp:nvSpPr>
        <dsp:cNvPr id="0" name=""/>
        <dsp:cNvSpPr/>
      </dsp:nvSpPr>
      <dsp:spPr>
        <a:xfrm>
          <a:off x="4247660" y="895653"/>
          <a:ext cx="1820425" cy="642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Suprasti ir palaikyti.</a:t>
          </a:r>
        </a:p>
      </dsp:txBody>
      <dsp:txXfrm>
        <a:off x="4247660" y="895653"/>
        <a:ext cx="1820425" cy="642731"/>
      </dsp:txXfrm>
    </dsp:sp>
    <dsp:sp modelId="{EAA9D90B-A378-4242-95B0-692B78D4C67B}">
      <dsp:nvSpPr>
        <dsp:cNvPr id="0" name=""/>
        <dsp:cNvSpPr/>
      </dsp:nvSpPr>
      <dsp:spPr>
        <a:xfrm>
          <a:off x="3792553" y="1157496"/>
          <a:ext cx="4551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5A2070-7771-4C2F-BFF9-60C46A281D07}">
      <dsp:nvSpPr>
        <dsp:cNvPr id="0" name=""/>
        <dsp:cNvSpPr/>
      </dsp:nvSpPr>
      <dsp:spPr>
        <a:xfrm rot="5400000">
          <a:off x="1956593" y="1322790"/>
          <a:ext cx="2000769" cy="166872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A853B-1F13-4818-A4FA-F49866477840}">
      <dsp:nvSpPr>
        <dsp:cNvPr id="0" name=""/>
        <dsp:cNvSpPr/>
      </dsp:nvSpPr>
      <dsp:spPr>
        <a:xfrm>
          <a:off x="4247660" y="1564969"/>
          <a:ext cx="1820425" cy="642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Ugdyti kultūrinę kompetenciją.</a:t>
          </a:r>
        </a:p>
      </dsp:txBody>
      <dsp:txXfrm>
        <a:off x="4247660" y="1564969"/>
        <a:ext cx="1820425" cy="642731"/>
      </dsp:txXfrm>
    </dsp:sp>
    <dsp:sp modelId="{D6F62BE4-5F06-48B0-915F-4F33577EA3A0}">
      <dsp:nvSpPr>
        <dsp:cNvPr id="0" name=""/>
        <dsp:cNvSpPr/>
      </dsp:nvSpPr>
      <dsp:spPr>
        <a:xfrm>
          <a:off x="3792553" y="1837121"/>
          <a:ext cx="4551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7FC076-E081-4897-AA7D-A611F1FB1C97}">
      <dsp:nvSpPr>
        <dsp:cNvPr id="0" name=""/>
        <dsp:cNvSpPr/>
      </dsp:nvSpPr>
      <dsp:spPr>
        <a:xfrm rot="5400000">
          <a:off x="2302838" y="1925109"/>
          <a:ext cx="1577702" cy="140172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DE6763-CAF8-4BCA-9B63-AAD66D0B617C}">
      <dsp:nvSpPr>
        <dsp:cNvPr id="0" name=""/>
        <dsp:cNvSpPr/>
      </dsp:nvSpPr>
      <dsp:spPr>
        <a:xfrm>
          <a:off x="4247660" y="2180818"/>
          <a:ext cx="1820425" cy="642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Kurti saugią ir įtraukią aplinką.</a:t>
          </a:r>
        </a:p>
      </dsp:txBody>
      <dsp:txXfrm>
        <a:off x="4247660" y="2180818"/>
        <a:ext cx="1820425" cy="642731"/>
      </dsp:txXfrm>
    </dsp:sp>
    <dsp:sp modelId="{0CE49E32-2ED3-48DA-9AC8-F14950E3453C}">
      <dsp:nvSpPr>
        <dsp:cNvPr id="0" name=""/>
        <dsp:cNvSpPr/>
      </dsp:nvSpPr>
      <dsp:spPr>
        <a:xfrm>
          <a:off x="3792553" y="2502183"/>
          <a:ext cx="4551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7C6296-27FC-4529-BB07-F57B3A943044}">
      <dsp:nvSpPr>
        <dsp:cNvPr id="0" name=""/>
        <dsp:cNvSpPr/>
      </dsp:nvSpPr>
      <dsp:spPr>
        <a:xfrm rot="5400000">
          <a:off x="2647505" y="2561044"/>
          <a:ext cx="1203908" cy="108618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E896F-87CE-480C-A646-41FC4B4B8DF2}">
      <dsp:nvSpPr>
        <dsp:cNvPr id="0" name=""/>
        <dsp:cNvSpPr/>
      </dsp:nvSpPr>
      <dsp:spPr>
        <a:xfrm>
          <a:off x="4247660" y="3017932"/>
          <a:ext cx="1820425" cy="642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Rengti diskusijas apie toleranciją ir empatiją.</a:t>
          </a:r>
        </a:p>
      </dsp:txBody>
      <dsp:txXfrm>
        <a:off x="4247660" y="3017932"/>
        <a:ext cx="1820425" cy="642731"/>
      </dsp:txXfrm>
    </dsp:sp>
    <dsp:sp modelId="{1A45D0D3-494F-4356-B383-109CA2362251}">
      <dsp:nvSpPr>
        <dsp:cNvPr id="0" name=""/>
        <dsp:cNvSpPr/>
      </dsp:nvSpPr>
      <dsp:spPr>
        <a:xfrm>
          <a:off x="3792553" y="3147828"/>
          <a:ext cx="4551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8E014E-CDE1-4231-9085-315688F5FC96}">
      <dsp:nvSpPr>
        <dsp:cNvPr id="0" name=""/>
        <dsp:cNvSpPr/>
      </dsp:nvSpPr>
      <dsp:spPr>
        <a:xfrm rot="5400000">
          <a:off x="2973362" y="3178168"/>
          <a:ext cx="849532" cy="78885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387D-0D72-4533-BDB4-88D6E640ABAF}" type="datetimeFigureOut">
              <a:rPr lang="lt-LT" smtClean="0"/>
              <a:t>2025-11-10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FEDA6D1-F943-40B2-8E2D-5DE00E6752E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6316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387D-0D72-4533-BDB4-88D6E640ABAF}" type="datetimeFigureOut">
              <a:rPr lang="lt-LT" smtClean="0"/>
              <a:t>2025-11-10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FEDA6D1-F943-40B2-8E2D-5DE00E6752E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52400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387D-0D72-4533-BDB4-88D6E640ABAF}" type="datetimeFigureOut">
              <a:rPr lang="lt-LT" smtClean="0"/>
              <a:t>2025-11-10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FEDA6D1-F943-40B2-8E2D-5DE00E6752EA}" type="slidenum">
              <a:rPr lang="lt-LT" smtClean="0"/>
              <a:t>‹#›</a:t>
            </a:fld>
            <a:endParaRPr lang="lt-L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9456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387D-0D72-4533-BDB4-88D6E640ABAF}" type="datetimeFigureOut">
              <a:rPr lang="lt-LT" smtClean="0"/>
              <a:t>2025-11-10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EDA6D1-F943-40B2-8E2D-5DE00E6752E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74249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387D-0D72-4533-BDB4-88D6E640ABAF}" type="datetimeFigureOut">
              <a:rPr lang="lt-LT" smtClean="0"/>
              <a:t>2025-11-10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EDA6D1-F943-40B2-8E2D-5DE00E6752EA}" type="slidenum">
              <a:rPr lang="lt-LT" smtClean="0"/>
              <a:t>‹#›</a:t>
            </a:fld>
            <a:endParaRPr lang="lt-L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7414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387D-0D72-4533-BDB4-88D6E640ABAF}" type="datetimeFigureOut">
              <a:rPr lang="lt-LT" smtClean="0"/>
              <a:t>2025-11-10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EDA6D1-F943-40B2-8E2D-5DE00E6752E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88060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387D-0D72-4533-BDB4-88D6E640ABAF}" type="datetimeFigureOut">
              <a:rPr lang="lt-LT" smtClean="0"/>
              <a:t>2025-11-10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A6D1-F943-40B2-8E2D-5DE00E6752E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03492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387D-0D72-4533-BDB4-88D6E640ABAF}" type="datetimeFigureOut">
              <a:rPr lang="lt-LT" smtClean="0"/>
              <a:t>2025-11-10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A6D1-F943-40B2-8E2D-5DE00E6752E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024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387D-0D72-4533-BDB4-88D6E640ABAF}" type="datetimeFigureOut">
              <a:rPr lang="lt-LT" smtClean="0"/>
              <a:t>2025-11-10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A6D1-F943-40B2-8E2D-5DE00E6752E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4920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387D-0D72-4533-BDB4-88D6E640ABAF}" type="datetimeFigureOut">
              <a:rPr lang="lt-LT" smtClean="0"/>
              <a:t>2025-11-10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FEDA6D1-F943-40B2-8E2D-5DE00E6752E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4279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387D-0D72-4533-BDB4-88D6E640ABAF}" type="datetimeFigureOut">
              <a:rPr lang="lt-LT" smtClean="0"/>
              <a:t>2025-11-10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FEDA6D1-F943-40B2-8E2D-5DE00E6752E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93542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387D-0D72-4533-BDB4-88D6E640ABAF}" type="datetimeFigureOut">
              <a:rPr lang="lt-LT" smtClean="0"/>
              <a:t>2025-11-10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FEDA6D1-F943-40B2-8E2D-5DE00E6752E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7356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387D-0D72-4533-BDB4-88D6E640ABAF}" type="datetimeFigureOut">
              <a:rPr lang="lt-LT" smtClean="0"/>
              <a:t>2025-11-10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A6D1-F943-40B2-8E2D-5DE00E6752E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8731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387D-0D72-4533-BDB4-88D6E640ABAF}" type="datetimeFigureOut">
              <a:rPr lang="lt-LT" smtClean="0"/>
              <a:t>2025-11-10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A6D1-F943-40B2-8E2D-5DE00E6752E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93573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387D-0D72-4533-BDB4-88D6E640ABAF}" type="datetimeFigureOut">
              <a:rPr lang="lt-LT" smtClean="0"/>
              <a:t>2025-11-10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A6D1-F943-40B2-8E2D-5DE00E6752E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8590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387D-0D72-4533-BDB4-88D6E640ABAF}" type="datetimeFigureOut">
              <a:rPr lang="lt-LT" smtClean="0"/>
              <a:t>2025-11-10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EDA6D1-F943-40B2-8E2D-5DE00E6752E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2728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6387D-0D72-4533-BDB4-88D6E640ABAF}" type="datetimeFigureOut">
              <a:rPr lang="lt-LT" smtClean="0"/>
              <a:t>2025-11-10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FEDA6D1-F943-40B2-8E2D-5DE00E6752E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0108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0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DB8248A-F5BD-43F1-95FA-17B0A019A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1109135"/>
            <a:ext cx="8915399" cy="2880848"/>
          </a:xfrm>
        </p:spPr>
        <p:txBody>
          <a:bodyPr>
            <a:noAutofit/>
          </a:bodyPr>
          <a:lstStyle/>
          <a:p>
            <a:pPr algn="ctr"/>
            <a:r>
              <a:rPr lang="lt-LT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Bendrojo lavinimo mokykla: iš užsienio atvykusių / grįžusių mokinių kalbos barjero ir kultūriniai iššūkiai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FE74E9E-B31C-44BA-B66E-EA0B53919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5200" y="5342466"/>
            <a:ext cx="9144000" cy="635000"/>
          </a:xfrm>
        </p:spPr>
        <p:txBody>
          <a:bodyPr>
            <a:noAutofit/>
          </a:bodyPr>
          <a:lstStyle/>
          <a:p>
            <a:pPr algn="r"/>
            <a:r>
              <a:rPr lang="lt-LT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Parengė vyr. lietuvių kalbos ir literatūros mokytoja Gintarė </a:t>
            </a:r>
            <a:r>
              <a:rPr lang="lt-LT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Kareivienė</a:t>
            </a:r>
            <a:endParaRPr lang="lt-LT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lt-LT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Kauno r. </a:t>
            </a:r>
            <a:r>
              <a:rPr lang="lt-LT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Piliuonos</a:t>
            </a:r>
            <a:r>
              <a:rPr lang="lt-LT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gimnazija</a:t>
            </a:r>
          </a:p>
          <a:p>
            <a:pPr algn="ctr"/>
            <a:r>
              <a:rPr lang="lt-LT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2025-11-13</a:t>
            </a:r>
          </a:p>
        </p:txBody>
      </p:sp>
    </p:spTree>
    <p:extLst>
      <p:ext uri="{BB962C8B-B14F-4D97-AF65-F5344CB8AC3E}">
        <p14:creationId xmlns:p14="http://schemas.microsoft.com/office/powerpoint/2010/main" val="677149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B70F903-36B2-42D4-969D-118F1E733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„Pasaka lagamine“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26E25BA-A251-47D0-9980-4152BC270D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80EBA252-D0F4-45A9-A0BB-F727C8EFDC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074" name="Picture 2" descr="A suitcase with cut out figures&#10;&#10;Description automatically generated">
            <a:extLst>
              <a:ext uri="{FF2B5EF4-FFF2-40B4-BE49-F238E27FC236}">
                <a16:creationId xmlns:a16="http://schemas.microsoft.com/office/drawing/2014/main" id="{4F174ABC-A4B2-4856-A4F5-90D6526F1E8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333" y="1820333"/>
            <a:ext cx="3469399" cy="408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 child sitting on the floor with a piece of paper on it&#10;&#10;Description automatically generated">
            <a:extLst>
              <a:ext uri="{FF2B5EF4-FFF2-40B4-BE49-F238E27FC236}">
                <a16:creationId xmlns:a16="http://schemas.microsoft.com/office/drawing/2014/main" id="{291B05D0-4FF1-4F2A-8D18-C074CC98E5C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301" y="1817158"/>
            <a:ext cx="3469399" cy="408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433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617E2A6-1F28-4BDC-A1F1-88F1356FD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Kultūriniai iššūkiai</a:t>
            </a: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id="{8515151E-908D-49EC-9349-8C1C153E37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7952082"/>
              </p:ext>
            </p:extLst>
          </p:nvPr>
        </p:nvGraphicFramePr>
        <p:xfrm>
          <a:off x="986826" y="1339913"/>
          <a:ext cx="10945640" cy="5138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5028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46AE153-421C-4C26-BAC2-F239DCD30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446088"/>
            <a:ext cx="8256839" cy="730862"/>
          </a:xfrm>
        </p:spPr>
        <p:txBody>
          <a:bodyPr>
            <a:normAutofit/>
          </a:bodyPr>
          <a:lstStyle/>
          <a:p>
            <a:pPr algn="ctr"/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Apklausos rezultatai IV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E6CA3FB3-AB27-477C-86A9-46DAA9AAA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7912808" cy="375042"/>
          </a:xfrm>
        </p:spPr>
        <p:txBody>
          <a:bodyPr>
            <a:noAutofit/>
          </a:bodyPr>
          <a:lstStyle/>
          <a:p>
            <a:pPr algn="ctr"/>
            <a:r>
              <a:rPr lang="lt-LT" sz="20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Pastebite kultūrinių skirtumų, turinčių įtakos mokinių elgesiui ar bendravimui?  </a:t>
            </a: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Formuojama atsakymų diagrama. Klausimo pavadinimas:  Pastebite kultūrinių skirtumų, turinčių įtakos mokinių elgesiui ar bendravimui?  . Atsakymų skaičius: 10 atsakymų.">
            <a:extLst>
              <a:ext uri="{FF2B5EF4-FFF2-40B4-BE49-F238E27FC236}">
                <a16:creationId xmlns:a16="http://schemas.microsoft.com/office/drawing/2014/main" id="{F9B00733-54A9-4679-8726-B30FF69567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3" t="19966" r="26687"/>
          <a:stretch/>
        </p:blipFill>
        <p:spPr bwMode="auto">
          <a:xfrm>
            <a:off x="3458424" y="2588248"/>
            <a:ext cx="6889687" cy="426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579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8BD332-928E-4C07-8CA1-00211E5F3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Kaip veikia mokyklos gyvenimą?</a:t>
            </a:r>
          </a:p>
        </p:txBody>
      </p:sp>
      <p:graphicFrame>
        <p:nvGraphicFramePr>
          <p:cNvPr id="4" name="Turinio vietos rezervavimo ženklas 3">
            <a:extLst>
              <a:ext uri="{FF2B5EF4-FFF2-40B4-BE49-F238E27FC236}">
                <a16:creationId xmlns:a16="http://schemas.microsoft.com/office/drawing/2014/main" id="{DB1C8B1B-04A3-44F7-93E0-D9E680BBA5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036078"/>
              </p:ext>
            </p:extLst>
          </p:nvPr>
        </p:nvGraphicFramePr>
        <p:xfrm>
          <a:off x="1765425" y="1330859"/>
          <a:ext cx="10040293" cy="5151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0268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7AF69657-EA1B-47C3-A3D6-F269D19E8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446088"/>
            <a:ext cx="8338321" cy="739916"/>
          </a:xfrm>
        </p:spPr>
        <p:txBody>
          <a:bodyPr>
            <a:normAutofit/>
          </a:bodyPr>
          <a:lstStyle/>
          <a:p>
            <a:pPr algn="ctr"/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Apklausos rezultatai V</a:t>
            </a:r>
          </a:p>
        </p:txBody>
      </p:sp>
      <p:sp>
        <p:nvSpPr>
          <p:cNvPr id="7" name="Teksto vietos rezervavimo ženklas 6">
            <a:extLst>
              <a:ext uri="{FF2B5EF4-FFF2-40B4-BE49-F238E27FC236}">
                <a16:creationId xmlns:a16="http://schemas.microsoft.com/office/drawing/2014/main" id="{7D13EAC8-BAC9-4297-9916-ADFC3CABD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8818153" cy="338829"/>
          </a:xfrm>
        </p:spPr>
        <p:txBody>
          <a:bodyPr>
            <a:noAutofit/>
          </a:bodyPr>
          <a:lstStyle/>
          <a:p>
            <a:r>
              <a:rPr lang="lt-LT" sz="20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Ar klasės bendruomenė palankiai priima kultūrinę įvairovę, t. y. iš užsienio atvykusius mokinius?</a:t>
            </a: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Formuojama atsakymų diagrama. Klausimo pavadinimas:  Ar klasės bendruomenė palankiai priima kultūrinę įvairovę, t. y. iš užsienio atvykusius mokinius?  . Atsakymų skaičius: 10 atsakymų.">
            <a:extLst>
              <a:ext uri="{FF2B5EF4-FFF2-40B4-BE49-F238E27FC236}">
                <a16:creationId xmlns:a16="http://schemas.microsoft.com/office/drawing/2014/main" id="{ED61DA58-91F9-4A45-8F02-A33F05DA19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2" t="24534" r="25465"/>
          <a:stretch/>
        </p:blipFill>
        <p:spPr bwMode="auto">
          <a:xfrm>
            <a:off x="2706986" y="2350051"/>
            <a:ext cx="7291884" cy="422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621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C531D6A-885F-4EC4-94CD-ABE32ED91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Kaip įveikti kultūrinius skirtumus?</a:t>
            </a:r>
          </a:p>
        </p:txBody>
      </p:sp>
      <p:graphicFrame>
        <p:nvGraphicFramePr>
          <p:cNvPr id="8" name="Turinio vietos rezervavimo ženklas 7">
            <a:extLst>
              <a:ext uri="{FF2B5EF4-FFF2-40B4-BE49-F238E27FC236}">
                <a16:creationId xmlns:a16="http://schemas.microsoft.com/office/drawing/2014/main" id="{4C9058EB-22E7-474E-A27F-CC1F5BB4F65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57625675"/>
              </p:ext>
            </p:extLst>
          </p:nvPr>
        </p:nvGraphicFramePr>
        <p:xfrm>
          <a:off x="1536825" y="1376126"/>
          <a:ext cx="6068086" cy="4857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Turinio vietos rezervavimo ženklas 13" descr="Three friends studying at cafe">
            <a:extLst>
              <a:ext uri="{FF2B5EF4-FFF2-40B4-BE49-F238E27FC236}">
                <a16:creationId xmlns:a16="http://schemas.microsoft.com/office/drawing/2014/main" id="{824A9C05-E8CA-4515-925D-5BB3FD87AB5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273" y="2010508"/>
            <a:ext cx="4256515" cy="2836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00645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EE97FCC-7790-4500-9021-A24C148DD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Išvados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B44E705-7BCB-4CF6-AFC9-98A4728CD1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18510" y="1455348"/>
            <a:ext cx="9469925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t-LT" altLang="lt-LT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Atlikus apklausą paaiškėjo, kad  tik 30 </a:t>
            </a:r>
            <a:r>
              <a:rPr kumimoji="0" lang="en-US" altLang="lt-LT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kumimoji="0" lang="lt-LT" altLang="lt-LT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Kauno r. </a:t>
            </a:r>
            <a:r>
              <a:rPr kumimoji="0" lang="lt-LT" altLang="lt-LT" sz="2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Piliuonos</a:t>
            </a:r>
            <a:r>
              <a:rPr kumimoji="0" lang="lt-LT" altLang="lt-LT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gimnazijos mokytojų jaučia, kad turi užtektinai priemonių padėti iš užsienio grįžusiems / atvykusiems mokiniams, 20 </a:t>
            </a:r>
            <a:r>
              <a:rPr kumimoji="0" lang="en-US" altLang="lt-LT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kumimoji="0" lang="lt-LT" altLang="lt-LT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mokytojų negali padėti ir 50 </a:t>
            </a:r>
            <a:r>
              <a:rPr kumimoji="0" lang="en-US" altLang="lt-LT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kumimoji="0" lang="lt-LT" altLang="lt-LT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iš dalies turi priemonių ir geba šiems mokiniams padėti.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t-LT" altLang="lt-LT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Mokytojams trūksta metodinių priemonių, kalbos žinių, kad galėtų mokiniams išversti užduotis ir paaiškinti specializuota kalba.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lt-LT" altLang="lt-LT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Mokymosi programų neatitikimas.</a:t>
            </a:r>
            <a:endParaRPr kumimoji="0" lang="lt-LT" altLang="lt-LT" sz="2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t-LT" altLang="lt-LT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Kalbos ir kultūros skirtumai – ne kliūtis, o galimybė.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t-LT" altLang="lt-LT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Reikia supratimo, kantrybės ir atvirumo.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t-LT" altLang="lt-LT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Įvairovė praturtina mokyklą.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altLang="lt-LT" sz="2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419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56CA838-73BB-47A0-B623-E2FC98A3F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5838" y="778685"/>
            <a:ext cx="8718566" cy="1213077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Kalba jungia, o supratimas kuria bendruomenę.</a:t>
            </a:r>
          </a:p>
          <a:p>
            <a:endParaRPr lang="lt-LT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Turinio vietos rezervavimo ženklas 16">
            <a:extLst>
              <a:ext uri="{FF2B5EF4-FFF2-40B4-BE49-F238E27FC236}">
                <a16:creationId xmlns:a16="http://schemas.microsoft.com/office/drawing/2014/main" id="{602D5AB4-C271-4A89-A321-BB76807A30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669" y="2163778"/>
            <a:ext cx="8312175" cy="3848228"/>
          </a:xfrm>
        </p:spPr>
      </p:pic>
    </p:spTree>
    <p:extLst>
      <p:ext uri="{BB962C8B-B14F-4D97-AF65-F5344CB8AC3E}">
        <p14:creationId xmlns:p14="http://schemas.microsoft.com/office/powerpoint/2010/main" val="253441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1F365FE-2D94-4C06-BDCB-D17F41CD2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Problematika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27340C9-61CD-43EF-99C1-AA5999A5613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1554043" y="1582825"/>
            <a:ext cx="4372304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lt-LT" altLang="lt-LT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Kadangi iš užsienio į Lietuvą atvyksta arba grįžta vis daugiau šeimų, jų vaikai </a:t>
            </a:r>
            <a:r>
              <a:rPr lang="lt-LT" altLang="lt-LT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 mūsų mokyklas </a:t>
            </a:r>
            <a:r>
              <a:rPr kumimoji="0" lang="lt-LT" altLang="lt-LT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atsineša ne tik skirtingas patirtis, bet ir susiduria su įvairiais iššūkiais. Todėl labai svarbu užtikrinti jų sėkmingą integraciją.</a:t>
            </a:r>
          </a:p>
        </p:txBody>
      </p:sp>
      <p:pic>
        <p:nvPicPr>
          <p:cNvPr id="7" name="Turinio vietos rezervavimo ženklas 6">
            <a:extLst>
              <a:ext uri="{FF2B5EF4-FFF2-40B4-BE49-F238E27FC236}">
                <a16:creationId xmlns:a16="http://schemas.microsoft.com/office/drawing/2014/main" id="{0A53B20B-3AFC-4815-B677-C0ADD131EA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975250"/>
            <a:ext cx="5989609" cy="32194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46716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396A724-4A11-435F-B102-1ED141BE2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Kauno r. </a:t>
            </a:r>
            <a:r>
              <a:rPr lang="lt-LT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Piliuonos</a:t>
            </a:r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gimnazija</a:t>
            </a:r>
          </a:p>
        </p:txBody>
      </p:sp>
      <p:graphicFrame>
        <p:nvGraphicFramePr>
          <p:cNvPr id="6" name="Turinio vietos rezervavimo ženklas 5">
            <a:extLst>
              <a:ext uri="{FF2B5EF4-FFF2-40B4-BE49-F238E27FC236}">
                <a16:creationId xmlns:a16="http://schemas.microsoft.com/office/drawing/2014/main" id="{429CC2DB-BD35-4546-9FA1-B123799DA6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70760"/>
              </p:ext>
            </p:extLst>
          </p:nvPr>
        </p:nvGraphicFramePr>
        <p:xfrm>
          <a:off x="76200" y="1761067"/>
          <a:ext cx="11428412" cy="4751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7054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290C46E-2F8A-450C-BB06-E834260AE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Kalbos barjeras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BBEB440F-F377-424F-A4E4-1930ABB4E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05610" y="1543563"/>
            <a:ext cx="3999001" cy="576262"/>
          </a:xfrm>
        </p:spPr>
        <p:txBody>
          <a:bodyPr/>
          <a:lstStyle/>
          <a:p>
            <a:r>
              <a:rPr lang="lt-L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Pasekmės: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47CA8899-F1FA-44E6-BD61-13DA775AC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99106" y="1543563"/>
            <a:ext cx="3992732" cy="576262"/>
          </a:xfrm>
        </p:spPr>
        <p:txBody>
          <a:bodyPr/>
          <a:lstStyle/>
          <a:p>
            <a:r>
              <a:rPr lang="lt-L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Problemos: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C721106-960E-497D-B67E-5F9965207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9706" y="2106050"/>
            <a:ext cx="4342893" cy="3354060"/>
          </a:xfrm>
        </p:spPr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lt-LT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Sunku suprasti mokytojus ir jų dėstomas pamokas.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Baimė kalbėti lietuviškai.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Kalbos skirtumai ar akcentai.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Vengia klasės veiklų.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Skirtingai supranta rašybą, kalbos struktūrą, net abėcėlę.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Gali jaustis atskirti nuo bendraamžių.</a:t>
            </a:r>
          </a:p>
          <a:p>
            <a:pPr>
              <a:buFont typeface="Arial" panose="020B0604020202020204" pitchFamily="34" charset="0"/>
              <a:buChar char="•"/>
            </a:pPr>
            <a:endParaRPr lang="lt-LT" sz="2800" dirty="0"/>
          </a:p>
          <a:p>
            <a:pPr marL="0" indent="0">
              <a:buNone/>
            </a:pP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B9D2154B-30D7-4A5A-8440-05995A0AE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38" y="3269756"/>
            <a:ext cx="3697528" cy="33664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850C132D-8FE0-4CA6-82AF-E611532FB9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5937" y="2119825"/>
            <a:ext cx="4338674" cy="3354060"/>
          </a:xfrm>
        </p:spPr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Mažesnis pasitikėjimas savimi.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Sunkumai mokantis.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Socialinė izoliacija.</a:t>
            </a:r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81876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028F228-C8EF-4EDD-B9D3-7EDA43BC7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Apklausa </a:t>
            </a:r>
          </a:p>
        </p:txBody>
      </p:sp>
      <p:graphicFrame>
        <p:nvGraphicFramePr>
          <p:cNvPr id="4" name="Turinio vietos rezervavimo ženklas 3">
            <a:extLst>
              <a:ext uri="{FF2B5EF4-FFF2-40B4-BE49-F238E27FC236}">
                <a16:creationId xmlns:a16="http://schemas.microsoft.com/office/drawing/2014/main" id="{0BFDB028-B9B6-402D-A09D-2A3A5CDB3B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45454"/>
              </p:ext>
            </p:extLst>
          </p:nvPr>
        </p:nvGraphicFramePr>
        <p:xfrm>
          <a:off x="2589212" y="2133600"/>
          <a:ext cx="8915400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050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B712F54-5ABD-4BCF-B639-F9FD39353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196396"/>
            <a:ext cx="6618162" cy="976312"/>
          </a:xfrm>
        </p:spPr>
        <p:txBody>
          <a:bodyPr>
            <a:normAutofit/>
          </a:bodyPr>
          <a:lstStyle/>
          <a:p>
            <a:pPr algn="ctr"/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Apklausos rezultatai I</a:t>
            </a:r>
          </a:p>
        </p:txBody>
      </p:sp>
      <p:pic>
        <p:nvPicPr>
          <p:cNvPr id="4098" name="Picture 2" descr="Paveikslėlis, kuriame yra tekstas, ekrano kopija, Šriftas, logotipas&#10;&#10;Automatiškai sugeneruotas aprašymas">
            <a:extLst>
              <a:ext uri="{FF2B5EF4-FFF2-40B4-BE49-F238E27FC236}">
                <a16:creationId xmlns:a16="http://schemas.microsoft.com/office/drawing/2014/main" id="{CCAAC34D-7F7E-4BE8-AF5C-378F41CE8A16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3" t="22458" r="25502"/>
          <a:stretch/>
        </p:blipFill>
        <p:spPr bwMode="auto">
          <a:xfrm>
            <a:off x="2401162" y="2399168"/>
            <a:ext cx="7628676" cy="426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6222A30C-6FE7-4471-A13F-88890D0FF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9212" y="1879270"/>
            <a:ext cx="6011580" cy="800555"/>
          </a:xfrm>
        </p:spPr>
        <p:txBody>
          <a:bodyPr>
            <a:normAutofit/>
          </a:bodyPr>
          <a:lstStyle/>
          <a:p>
            <a:r>
              <a:rPr lang="lt-L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šie mokiniai jaučiasi priimti klasės bendruomenėje?</a:t>
            </a:r>
          </a:p>
        </p:txBody>
      </p:sp>
    </p:spTree>
    <p:extLst>
      <p:ext uri="{BB962C8B-B14F-4D97-AF65-F5344CB8AC3E}">
        <p14:creationId xmlns:p14="http://schemas.microsoft.com/office/powerpoint/2010/main" val="2721493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A8A6AAE-5E08-4E60-95F6-B8E3725EB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446088"/>
            <a:ext cx="7396760" cy="622221"/>
          </a:xfrm>
        </p:spPr>
        <p:txBody>
          <a:bodyPr>
            <a:noAutofit/>
          </a:bodyPr>
          <a:lstStyle/>
          <a:p>
            <a:pPr algn="ctr"/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Apklausos rezultatai II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FB7F17E2-1C50-4205-88ED-AF550B8DD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9211" y="1598613"/>
            <a:ext cx="8664245" cy="809609"/>
          </a:xfrm>
        </p:spPr>
        <p:txBody>
          <a:bodyPr>
            <a:normAutofit/>
          </a:bodyPr>
          <a:lstStyle/>
          <a:p>
            <a:r>
              <a:rPr lang="lt-LT" sz="20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Pastebiu, kad šie mokiniai patiria emocinių sunkumų (pvz., nerimą, vienišumą, nesaugumo jausmą). </a:t>
            </a: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Formuojama atsakymų diagrama. Klausimo pavadinimas:  Pastebiu, kad šie mokiniai patiria emocinių sunkumų (pvz., nerimą, vienišumą, nesaugumo jausmą).  . Atsakymų skaičius: 10 atsakymų.">
            <a:extLst>
              <a:ext uri="{FF2B5EF4-FFF2-40B4-BE49-F238E27FC236}">
                <a16:creationId xmlns:a16="http://schemas.microsoft.com/office/drawing/2014/main" id="{21F4E7A7-3E98-45B1-A9AF-35B27DC559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0" t="27145" r="26513"/>
          <a:stretch/>
        </p:blipFill>
        <p:spPr bwMode="auto">
          <a:xfrm>
            <a:off x="3213979" y="2646346"/>
            <a:ext cx="6319319" cy="37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319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35A8F3C-D9C4-4EBA-9503-EA54F4C10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446088"/>
            <a:ext cx="7921861" cy="976312"/>
          </a:xfrm>
        </p:spPr>
        <p:txBody>
          <a:bodyPr>
            <a:normAutofit/>
          </a:bodyPr>
          <a:lstStyle/>
          <a:p>
            <a:pPr algn="ctr"/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Apklausos rezultatai III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13F4C3E3-E63C-4D70-A189-26D351465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8166305" cy="519898"/>
          </a:xfrm>
        </p:spPr>
        <p:txBody>
          <a:bodyPr>
            <a:normAutofit/>
          </a:bodyPr>
          <a:lstStyle/>
          <a:p>
            <a:pPr algn="ctr"/>
            <a:r>
              <a:rPr lang="lt-LT" sz="20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Kalbos sunkumai trukdo šiems mokiniams aktyviai dalyvauti pamokose?</a:t>
            </a: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Formuojama atsakymų diagrama. Klausimo pavadinimas:  Kalbos sunkumai trukdo šiems mokiniams aktyviai dalyvauti pamokose?. Atsakymų skaičius: 10 atsakymų.">
            <a:extLst>
              <a:ext uri="{FF2B5EF4-FFF2-40B4-BE49-F238E27FC236}">
                <a16:creationId xmlns:a16="http://schemas.microsoft.com/office/drawing/2014/main" id="{E07FBAC2-51C1-48C7-B2F0-DA52A8F629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7" t="21627" r="27037"/>
          <a:stretch/>
        </p:blipFill>
        <p:spPr bwMode="auto">
          <a:xfrm>
            <a:off x="3060072" y="2173434"/>
            <a:ext cx="6980221" cy="433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759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5519EFB-AF56-4901-A08D-5E766B59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Kalbos barjero galimi sprendimo būdai</a:t>
            </a:r>
          </a:p>
        </p:txBody>
      </p:sp>
      <p:graphicFrame>
        <p:nvGraphicFramePr>
          <p:cNvPr id="6" name="Turinio vietos rezervavimo ženklas 5">
            <a:extLst>
              <a:ext uri="{FF2B5EF4-FFF2-40B4-BE49-F238E27FC236}">
                <a16:creationId xmlns:a16="http://schemas.microsoft.com/office/drawing/2014/main" id="{83153B35-E1C3-441D-913E-31AA761E49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62089"/>
              </p:ext>
            </p:extLst>
          </p:nvPr>
        </p:nvGraphicFramePr>
        <p:xfrm>
          <a:off x="425513" y="1354665"/>
          <a:ext cx="11633703" cy="487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6671031"/>
      </p:ext>
    </p:extLst>
  </p:cSld>
  <p:clrMapOvr>
    <a:masterClrMapping/>
  </p:clrMapOvr>
</p:sld>
</file>

<file path=ppt/theme/theme1.xml><?xml version="1.0" encoding="utf-8"?>
<a:theme xmlns:a="http://schemas.openxmlformats.org/drawingml/2006/main" name="Šnabždesys">
  <a:themeElements>
    <a:clrScheme name="Šnabždesys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Šnabždesy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Šnabždesys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4024</TotalTime>
  <Words>492</Words>
  <Application>Microsoft Office PowerPoint</Application>
  <PresentationFormat>Plačiaekranė</PresentationFormat>
  <Paragraphs>69</Paragraphs>
  <Slides>17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Times New Roman</vt:lpstr>
      <vt:lpstr>Wingdings 3</vt:lpstr>
      <vt:lpstr>Šnabždesys</vt:lpstr>
      <vt:lpstr>Bendrojo lavinimo mokykla: iš užsienio atvykusių / grįžusių mokinių kalbos barjero ir kultūriniai iššūkiai</vt:lpstr>
      <vt:lpstr>Problematika</vt:lpstr>
      <vt:lpstr>Kauno r. Piliuonos gimnazija</vt:lpstr>
      <vt:lpstr>Kalbos barjeras</vt:lpstr>
      <vt:lpstr>Apklausa </vt:lpstr>
      <vt:lpstr>Apklausos rezultatai I</vt:lpstr>
      <vt:lpstr>Apklausos rezultatai II</vt:lpstr>
      <vt:lpstr>Apklausos rezultatai III</vt:lpstr>
      <vt:lpstr>Kalbos barjero galimi sprendimo būdai</vt:lpstr>
      <vt:lpstr>„Pasaka lagamine“</vt:lpstr>
      <vt:lpstr>Kultūriniai iššūkiai</vt:lpstr>
      <vt:lpstr>Apklausos rezultatai IV</vt:lpstr>
      <vt:lpstr>Kaip veikia mokyklos gyvenimą?</vt:lpstr>
      <vt:lpstr>Apklausos rezultatai V</vt:lpstr>
      <vt:lpstr>Kaip įveikti kultūrinius skirtumus?</vt:lpstr>
      <vt:lpstr>Išvados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Bendrojo lavinimo mokykla: iš užsienio atvykusių / grįžusių mokinių kalbos barjero ir kultūriniai iššūkiai</dc:title>
  <dc:creator>Vartotojas</dc:creator>
  <cp:lastModifiedBy>Vartotojas</cp:lastModifiedBy>
  <cp:revision>22</cp:revision>
  <dcterms:created xsi:type="dcterms:W3CDTF">2025-11-04T21:02:31Z</dcterms:created>
  <dcterms:modified xsi:type="dcterms:W3CDTF">2025-11-10T05:04:52Z</dcterms:modified>
</cp:coreProperties>
</file>