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09" r:id="rId3"/>
    <p:sldId id="310" r:id="rId4"/>
    <p:sldId id="285" r:id="rId5"/>
    <p:sldId id="286" r:id="rId6"/>
    <p:sldId id="287" r:id="rId7"/>
    <p:sldId id="311" r:id="rId8"/>
    <p:sldId id="312" r:id="rId9"/>
    <p:sldId id="288" r:id="rId10"/>
    <p:sldId id="289" r:id="rId11"/>
    <p:sldId id="290" r:id="rId12"/>
    <p:sldId id="291" r:id="rId13"/>
    <p:sldId id="299" r:id="rId14"/>
    <p:sldId id="300" r:id="rId15"/>
    <p:sldId id="301" r:id="rId16"/>
    <p:sldId id="302" r:id="rId17"/>
    <p:sldId id="319" r:id="rId18"/>
    <p:sldId id="303" r:id="rId19"/>
    <p:sldId id="304" r:id="rId20"/>
    <p:sldId id="305" r:id="rId21"/>
    <p:sldId id="306" r:id="rId22"/>
    <p:sldId id="307" r:id="rId23"/>
    <p:sldId id="308" r:id="rId24"/>
    <p:sldId id="314" r:id="rId25"/>
    <p:sldId id="315" r:id="rId26"/>
    <p:sldId id="316" r:id="rId27"/>
    <p:sldId id="317" r:id="rId28"/>
    <p:sldId id="318" r:id="rId29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75A63-FA3B-46A0-91C6-FF23A9D30A10}" type="datetime1">
              <a:rPr lang="en-US"/>
              <a:pPr lvl="0"/>
              <a:t>10/6/2025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6BEE35-60F5-454E-8DC7-24AD687D3A4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8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E0D4F4-510E-490E-9226-9AB2721E0C0D}" type="datetime1">
              <a:rPr lang="en-US"/>
              <a:pPr lvl="0"/>
              <a:t>10/6/2025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B67A9E-D169-491E-B46D-25EFEE0607E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9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EEF54C-1F2C-460E-9C27-1391D59B9D9F}" type="datetime1">
              <a:rPr lang="en-US"/>
              <a:pPr lvl="0"/>
              <a:t>10/6/2025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1862E8-7137-4142-9691-AAADA13912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2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5894A1-178F-4AA0-B6AD-52150C3C03FB}" type="datetime1">
              <a:rPr lang="en-US"/>
              <a:pPr lvl="0"/>
              <a:t>10/6/2025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D4DB96-98D3-4D03-A770-003CAF67E5A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8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8866C3-6EBB-4835-A613-3535BA7AE765}" type="datetime1">
              <a:rPr lang="en-US"/>
              <a:pPr lvl="0"/>
              <a:t>10/6/2025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C90979-FDA1-468C-B29C-C3806289A80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7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BD5160-E5C7-4283-A57A-B4FF7E5D0760}" type="datetime1">
              <a:rPr lang="en-US"/>
              <a:pPr lvl="0"/>
              <a:t>10/6/2025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855A91-A8DC-45FC-98A2-2BD62A0B67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7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C216E9-402A-41AF-901D-699DA8D7E946}" type="datetime1">
              <a:rPr lang="en-US"/>
              <a:pPr lvl="0"/>
              <a:t>10/6/2025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77E112-85D6-4830-9CDD-9C7ECE26A5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3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2A9946-6A84-4CC3-A966-61FEBCAF1468}" type="datetime1">
              <a:rPr lang="en-US"/>
              <a:pPr lvl="0"/>
              <a:t>10/6/2025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F50C3E-CC5F-44D2-BE73-906B14881AF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2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973260-77D2-44AB-8294-C43BA1840E31}" type="datetime1">
              <a:rPr lang="en-US"/>
              <a:pPr lvl="0"/>
              <a:t>10/6/2025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70DBF6-A13C-4D93-942E-920271EE0A5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A86DDB-1CFE-427C-8F2B-00E919C87607}" type="datetime1">
              <a:rPr lang="en-US"/>
              <a:pPr lvl="0"/>
              <a:t>10/6/2025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5CF674-DBD3-4CB5-8570-2C52F0721FD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4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6E5480-DA9C-424C-85AF-2ED5B046287B}" type="datetime1">
              <a:rPr lang="en-US"/>
              <a:pPr lvl="0"/>
              <a:t>10/6/2025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4B97FE-A78E-49D1-845E-11732FB57F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5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E4AA27CF-F863-4B3A-9A80-9BEE8FA8F407}" type="datetime1">
              <a:rPr lang="en-US"/>
              <a:pPr lvl="0"/>
              <a:t>10/6/2025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292A545-3804-44D4-B77D-B0587F143557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441341"/>
            <a:ext cx="9144000" cy="2387598"/>
          </a:xfrm>
        </p:spPr>
        <p:txBody>
          <a:bodyPr/>
          <a:lstStyle/>
          <a:p>
            <a:pPr lvl="0"/>
            <a:r>
              <a:rPr lang="lt-LT" sz="5400" b="1"/>
              <a:t>Literatūra ir vadovėliai, skirti mokyti užsieniečius lietuvių kalbos</a:t>
            </a:r>
            <a:endParaRPr lang="en-US" sz="5400" b="1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3047996" y="5090601"/>
            <a:ext cx="9144000" cy="1655758"/>
          </a:xfrm>
        </p:spPr>
        <p:txBody>
          <a:bodyPr/>
          <a:lstStyle/>
          <a:p>
            <a:pPr lvl="0" algn="l"/>
            <a:r>
              <a:rPr lang="lt-LT"/>
              <a:t>Parengė Vilniaus lietuvių namų Užsienio lietuvių švietimo skyriaus vyresnioji metodininkė – </a:t>
            </a:r>
            <a:r>
              <a:rPr lang="lt-LT" b="1"/>
              <a:t>Greta Botyriūtė-Skiotienė</a:t>
            </a:r>
            <a:endParaRPr lang="en-US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38" y="168676"/>
            <a:ext cx="11471559" cy="67584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704" y="1533211"/>
            <a:ext cx="3698729" cy="52251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971" y="1506245"/>
            <a:ext cx="3697431" cy="527910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3" y="138614"/>
            <a:ext cx="11471559" cy="671938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937" y="1555879"/>
            <a:ext cx="7221684" cy="516350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3" y="204187"/>
            <a:ext cx="11471559" cy="67632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867" y="1661181"/>
            <a:ext cx="3564514" cy="503818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93" y="1661181"/>
            <a:ext cx="3546765" cy="50130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7998" y="1661181"/>
            <a:ext cx="3546765" cy="510203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71" y="106533"/>
            <a:ext cx="11471559" cy="660498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47" t="16761" r="25722" b="11079"/>
          <a:stretch>
            <a:fillRect/>
          </a:stretch>
        </p:blipFill>
        <p:spPr>
          <a:xfrm>
            <a:off x="1049402" y="1497896"/>
            <a:ext cx="3699159" cy="52785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6060" t="16761" r="25616" b="10890"/>
          <a:stretch>
            <a:fillRect/>
          </a:stretch>
        </p:blipFill>
        <p:spPr>
          <a:xfrm>
            <a:off x="6412559" y="1497896"/>
            <a:ext cx="3685306" cy="529243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49" y="124698"/>
            <a:ext cx="11471559" cy="67333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133" y="1510140"/>
            <a:ext cx="3644066" cy="52231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6490" y="1510140"/>
            <a:ext cx="3685306" cy="528227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26" y="97655"/>
            <a:ext cx="11471559" cy="66835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490" y="1524003"/>
            <a:ext cx="3494562" cy="50430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958" t="17708" r="30301" b="35322"/>
          <a:stretch>
            <a:fillRect/>
          </a:stretch>
        </p:blipFill>
        <p:spPr>
          <a:xfrm>
            <a:off x="6636331" y="1510140"/>
            <a:ext cx="3671453" cy="517341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3" y="150921"/>
            <a:ext cx="11471559" cy="660498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93" y="1551709"/>
            <a:ext cx="3422068" cy="483685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464" y="1551709"/>
            <a:ext cx="3412111" cy="48227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5485" y="1551709"/>
            <a:ext cx="3422068" cy="483435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3" y="186432"/>
            <a:ext cx="11471559" cy="65517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849" y="1482570"/>
            <a:ext cx="3621767" cy="516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7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38" y="124288"/>
            <a:ext cx="11471559" cy="625875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824" y="1460031"/>
            <a:ext cx="3769787" cy="53339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074" y="1460031"/>
            <a:ext cx="3726874" cy="527328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3" y="166257"/>
            <a:ext cx="11471559" cy="66917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577" y="1489365"/>
            <a:ext cx="3701244" cy="523701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915" y="1524003"/>
            <a:ext cx="3652287" cy="516774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51" y="190870"/>
            <a:ext cx="11471559" cy="666713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61799" y="1636555"/>
            <a:ext cx="3463207" cy="495562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79853" y="1636555"/>
            <a:ext cx="3498143" cy="504572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15" y="165736"/>
            <a:ext cx="11471559" cy="66922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609" y="1670334"/>
            <a:ext cx="3438089" cy="48646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976" y="1670334"/>
            <a:ext cx="3846798" cy="502193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59" y="195310"/>
            <a:ext cx="11471559" cy="64096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21" y="1482434"/>
            <a:ext cx="3674543" cy="522042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214" y="1524003"/>
            <a:ext cx="3661495" cy="517525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564" t="5717" r="16107" b="5677"/>
          <a:stretch>
            <a:fillRect/>
          </a:stretch>
        </p:blipFill>
        <p:spPr>
          <a:xfrm>
            <a:off x="8548259" y="1731818"/>
            <a:ext cx="3505196" cy="461297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16" y="186431"/>
            <a:ext cx="11471559" cy="64777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710" y="1593277"/>
            <a:ext cx="7377196" cy="488451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3" y="135143"/>
            <a:ext cx="11471559" cy="65783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219" y="1568141"/>
            <a:ext cx="3606512" cy="51115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201" y="1534390"/>
            <a:ext cx="3469023" cy="517910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26" y="79900"/>
            <a:ext cx="11471559" cy="56550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231" y="1263555"/>
            <a:ext cx="3878009" cy="5452480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6327" y="1263555"/>
            <a:ext cx="3752093" cy="54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0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48" y="88777"/>
            <a:ext cx="11471559" cy="60989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854" y="1366571"/>
            <a:ext cx="3753908" cy="5228004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018" y="1366571"/>
            <a:ext cx="3842791" cy="5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2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71" y="164237"/>
            <a:ext cx="11471559" cy="66937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867" y="1596488"/>
            <a:ext cx="4344533" cy="5064708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851" y="1596489"/>
            <a:ext cx="4746747" cy="507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8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3" y="159799"/>
            <a:ext cx="11471559" cy="65517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48" y="1596487"/>
            <a:ext cx="4382685" cy="5189315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2306" y="1596487"/>
            <a:ext cx="3806612" cy="503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1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38" y="156980"/>
            <a:ext cx="11471559" cy="66404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793" y="1439594"/>
            <a:ext cx="4426303" cy="5418406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2307" y="1510974"/>
            <a:ext cx="3682324" cy="518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73" y="195309"/>
            <a:ext cx="11471559" cy="64500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31661" y="1509820"/>
            <a:ext cx="3928673" cy="513552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91" y="172629"/>
            <a:ext cx="11471559" cy="76311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159" y="1789270"/>
            <a:ext cx="3380509" cy="48960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467" y="1792909"/>
            <a:ext cx="3463207" cy="489246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71" y="195309"/>
            <a:ext cx="11471559" cy="64629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26" y="1595088"/>
            <a:ext cx="3477060" cy="49120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557" y="1575520"/>
            <a:ext cx="3490914" cy="49316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0754" y="1575520"/>
            <a:ext cx="3416015" cy="491393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3" y="0"/>
            <a:ext cx="11471559" cy="76311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79" y="1510149"/>
            <a:ext cx="3649608" cy="51729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5551" y="1510149"/>
            <a:ext cx="3624498" cy="51011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595" y="1510149"/>
            <a:ext cx="3596307" cy="510114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36" y="356533"/>
            <a:ext cx="11600124" cy="587079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4">
            <a:off x="3091696" y="-1129430"/>
            <a:ext cx="6846368" cy="912849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3" y="164237"/>
            <a:ext cx="11471559" cy="66937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244" y="1437354"/>
            <a:ext cx="3466234" cy="51663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922" y="1536557"/>
            <a:ext cx="3634218" cy="506713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22</Words>
  <Application>Microsoft Office PowerPoint</Application>
  <PresentationFormat>Plačiaekranė</PresentationFormat>
  <Paragraphs>2</Paragraphs>
  <Slides>28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Literatūra ir vadovėliai, skirti mokyti užsieniečius lietuvių kalbos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Greta Botyriūtė</dc:creator>
  <cp:lastModifiedBy>Vartotojas</cp:lastModifiedBy>
  <cp:revision>10</cp:revision>
  <dcterms:created xsi:type="dcterms:W3CDTF">2022-03-03T08:29:03Z</dcterms:created>
  <dcterms:modified xsi:type="dcterms:W3CDTF">2025-10-06T10:15:30Z</dcterms:modified>
</cp:coreProperties>
</file>